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56" r:id="rId3"/>
    <p:sldId id="274" r:id="rId4"/>
    <p:sldId id="275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70" r:id="rId13"/>
    <p:sldId id="271" r:id="rId14"/>
    <p:sldId id="272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7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5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bcf736dff2_0_2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bcf736dff2_0_2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/>
          <p:nvPr/>
        </p:nvSpPr>
        <p:spPr>
          <a:xfrm>
            <a:off x="0" y="0"/>
            <a:ext cx="14630483" cy="8299360"/>
          </a:xfrm>
          <a:custGeom>
            <a:avLst/>
            <a:gdLst/>
            <a:ahLst/>
            <a:cxnLst/>
            <a:rect l="l" t="t" r="r" b="b"/>
            <a:pathLst>
              <a:path w="275216" h="156509" extrusionOk="0">
                <a:moveTo>
                  <a:pt x="6251" y="311"/>
                </a:moveTo>
                <a:lnTo>
                  <a:pt x="6251" y="6247"/>
                </a:lnTo>
                <a:lnTo>
                  <a:pt x="315" y="6247"/>
                </a:lnTo>
                <a:lnTo>
                  <a:pt x="315" y="311"/>
                </a:lnTo>
                <a:close/>
                <a:moveTo>
                  <a:pt x="12498" y="311"/>
                </a:moveTo>
                <a:lnTo>
                  <a:pt x="12498" y="6247"/>
                </a:lnTo>
                <a:lnTo>
                  <a:pt x="6562" y="6247"/>
                </a:lnTo>
                <a:lnTo>
                  <a:pt x="6562" y="311"/>
                </a:lnTo>
                <a:close/>
                <a:moveTo>
                  <a:pt x="18745" y="311"/>
                </a:moveTo>
                <a:lnTo>
                  <a:pt x="18745" y="6247"/>
                </a:lnTo>
                <a:lnTo>
                  <a:pt x="12810" y="6247"/>
                </a:lnTo>
                <a:lnTo>
                  <a:pt x="12810" y="311"/>
                </a:lnTo>
                <a:close/>
                <a:moveTo>
                  <a:pt x="24992" y="311"/>
                </a:moveTo>
                <a:lnTo>
                  <a:pt x="24992" y="6247"/>
                </a:lnTo>
                <a:lnTo>
                  <a:pt x="19058" y="6247"/>
                </a:lnTo>
                <a:lnTo>
                  <a:pt x="19058" y="311"/>
                </a:lnTo>
                <a:close/>
                <a:moveTo>
                  <a:pt x="31241" y="311"/>
                </a:moveTo>
                <a:lnTo>
                  <a:pt x="31241" y="6247"/>
                </a:lnTo>
                <a:lnTo>
                  <a:pt x="25305" y="6247"/>
                </a:lnTo>
                <a:lnTo>
                  <a:pt x="25305" y="311"/>
                </a:lnTo>
                <a:close/>
                <a:moveTo>
                  <a:pt x="37489" y="311"/>
                </a:moveTo>
                <a:lnTo>
                  <a:pt x="37489" y="6247"/>
                </a:lnTo>
                <a:lnTo>
                  <a:pt x="31553" y="6247"/>
                </a:lnTo>
                <a:lnTo>
                  <a:pt x="31553" y="311"/>
                </a:lnTo>
                <a:close/>
                <a:moveTo>
                  <a:pt x="43737" y="311"/>
                </a:moveTo>
                <a:lnTo>
                  <a:pt x="43737" y="6247"/>
                </a:lnTo>
                <a:lnTo>
                  <a:pt x="37802" y="6247"/>
                </a:lnTo>
                <a:lnTo>
                  <a:pt x="37802" y="311"/>
                </a:lnTo>
                <a:close/>
                <a:moveTo>
                  <a:pt x="49985" y="311"/>
                </a:moveTo>
                <a:lnTo>
                  <a:pt x="49985" y="6247"/>
                </a:lnTo>
                <a:lnTo>
                  <a:pt x="44049" y="6247"/>
                </a:lnTo>
                <a:lnTo>
                  <a:pt x="44049" y="311"/>
                </a:lnTo>
                <a:close/>
                <a:moveTo>
                  <a:pt x="56232" y="311"/>
                </a:moveTo>
                <a:lnTo>
                  <a:pt x="56232" y="6247"/>
                </a:lnTo>
                <a:lnTo>
                  <a:pt x="50296" y="6247"/>
                </a:lnTo>
                <a:lnTo>
                  <a:pt x="50296" y="311"/>
                </a:lnTo>
                <a:close/>
                <a:moveTo>
                  <a:pt x="62480" y="311"/>
                </a:moveTo>
                <a:lnTo>
                  <a:pt x="62480" y="6247"/>
                </a:lnTo>
                <a:lnTo>
                  <a:pt x="56545" y="6247"/>
                </a:lnTo>
                <a:lnTo>
                  <a:pt x="56545" y="311"/>
                </a:lnTo>
                <a:close/>
                <a:moveTo>
                  <a:pt x="68727" y="311"/>
                </a:moveTo>
                <a:lnTo>
                  <a:pt x="68727" y="6247"/>
                </a:lnTo>
                <a:lnTo>
                  <a:pt x="62792" y="6247"/>
                </a:lnTo>
                <a:lnTo>
                  <a:pt x="62792" y="311"/>
                </a:lnTo>
                <a:close/>
                <a:moveTo>
                  <a:pt x="74975" y="311"/>
                </a:moveTo>
                <a:lnTo>
                  <a:pt x="74975" y="6247"/>
                </a:lnTo>
                <a:lnTo>
                  <a:pt x="69039" y="6247"/>
                </a:lnTo>
                <a:lnTo>
                  <a:pt x="69039" y="311"/>
                </a:lnTo>
                <a:close/>
                <a:moveTo>
                  <a:pt x="81223" y="311"/>
                </a:moveTo>
                <a:lnTo>
                  <a:pt x="81223" y="6247"/>
                </a:lnTo>
                <a:lnTo>
                  <a:pt x="75286" y="6247"/>
                </a:lnTo>
                <a:lnTo>
                  <a:pt x="75286" y="311"/>
                </a:lnTo>
                <a:close/>
                <a:moveTo>
                  <a:pt x="87470" y="311"/>
                </a:moveTo>
                <a:lnTo>
                  <a:pt x="87470" y="6247"/>
                </a:lnTo>
                <a:lnTo>
                  <a:pt x="81535" y="6247"/>
                </a:lnTo>
                <a:lnTo>
                  <a:pt x="81535" y="311"/>
                </a:lnTo>
                <a:close/>
                <a:moveTo>
                  <a:pt x="93720" y="311"/>
                </a:moveTo>
                <a:lnTo>
                  <a:pt x="93720" y="6247"/>
                </a:lnTo>
                <a:lnTo>
                  <a:pt x="87784" y="6247"/>
                </a:lnTo>
                <a:lnTo>
                  <a:pt x="87784" y="311"/>
                </a:lnTo>
                <a:close/>
                <a:moveTo>
                  <a:pt x="99967" y="311"/>
                </a:moveTo>
                <a:lnTo>
                  <a:pt x="99967" y="6247"/>
                </a:lnTo>
                <a:lnTo>
                  <a:pt x="94031" y="6247"/>
                </a:lnTo>
                <a:lnTo>
                  <a:pt x="94031" y="311"/>
                </a:lnTo>
                <a:close/>
                <a:moveTo>
                  <a:pt x="106214" y="311"/>
                </a:moveTo>
                <a:lnTo>
                  <a:pt x="106214" y="6247"/>
                </a:lnTo>
                <a:lnTo>
                  <a:pt x="100280" y="6247"/>
                </a:lnTo>
                <a:lnTo>
                  <a:pt x="100280" y="311"/>
                </a:lnTo>
                <a:close/>
                <a:moveTo>
                  <a:pt x="112461" y="311"/>
                </a:moveTo>
                <a:lnTo>
                  <a:pt x="112461" y="6247"/>
                </a:lnTo>
                <a:lnTo>
                  <a:pt x="106527" y="6247"/>
                </a:lnTo>
                <a:lnTo>
                  <a:pt x="106527" y="311"/>
                </a:lnTo>
                <a:close/>
                <a:moveTo>
                  <a:pt x="118710" y="311"/>
                </a:moveTo>
                <a:lnTo>
                  <a:pt x="118710" y="6247"/>
                </a:lnTo>
                <a:lnTo>
                  <a:pt x="112774" y="6247"/>
                </a:lnTo>
                <a:lnTo>
                  <a:pt x="112774" y="311"/>
                </a:lnTo>
                <a:close/>
                <a:moveTo>
                  <a:pt x="124957" y="311"/>
                </a:moveTo>
                <a:lnTo>
                  <a:pt x="124957" y="6247"/>
                </a:lnTo>
                <a:lnTo>
                  <a:pt x="119021" y="6247"/>
                </a:lnTo>
                <a:lnTo>
                  <a:pt x="119021" y="311"/>
                </a:lnTo>
                <a:close/>
                <a:moveTo>
                  <a:pt x="131204" y="311"/>
                </a:moveTo>
                <a:lnTo>
                  <a:pt x="131204" y="6247"/>
                </a:lnTo>
                <a:lnTo>
                  <a:pt x="125270" y="6247"/>
                </a:lnTo>
                <a:lnTo>
                  <a:pt x="125270" y="311"/>
                </a:lnTo>
                <a:close/>
                <a:moveTo>
                  <a:pt x="137451" y="311"/>
                </a:moveTo>
                <a:lnTo>
                  <a:pt x="137451" y="6247"/>
                </a:lnTo>
                <a:lnTo>
                  <a:pt x="131517" y="6247"/>
                </a:lnTo>
                <a:lnTo>
                  <a:pt x="131517" y="311"/>
                </a:lnTo>
                <a:close/>
                <a:moveTo>
                  <a:pt x="143702" y="311"/>
                </a:moveTo>
                <a:lnTo>
                  <a:pt x="143702" y="6247"/>
                </a:lnTo>
                <a:lnTo>
                  <a:pt x="137766" y="6247"/>
                </a:lnTo>
                <a:lnTo>
                  <a:pt x="137766" y="311"/>
                </a:lnTo>
                <a:close/>
                <a:moveTo>
                  <a:pt x="149949" y="311"/>
                </a:moveTo>
                <a:lnTo>
                  <a:pt x="149949" y="6247"/>
                </a:lnTo>
                <a:lnTo>
                  <a:pt x="144015" y="6247"/>
                </a:lnTo>
                <a:lnTo>
                  <a:pt x="144015" y="311"/>
                </a:lnTo>
                <a:close/>
                <a:moveTo>
                  <a:pt x="156196" y="311"/>
                </a:moveTo>
                <a:lnTo>
                  <a:pt x="156196" y="6247"/>
                </a:lnTo>
                <a:lnTo>
                  <a:pt x="150262" y="6247"/>
                </a:lnTo>
                <a:lnTo>
                  <a:pt x="150262" y="311"/>
                </a:lnTo>
                <a:close/>
                <a:moveTo>
                  <a:pt x="162445" y="311"/>
                </a:moveTo>
                <a:lnTo>
                  <a:pt x="162445" y="6247"/>
                </a:lnTo>
                <a:lnTo>
                  <a:pt x="156509" y="6247"/>
                </a:lnTo>
                <a:lnTo>
                  <a:pt x="156509" y="311"/>
                </a:lnTo>
                <a:close/>
                <a:moveTo>
                  <a:pt x="168692" y="311"/>
                </a:moveTo>
                <a:lnTo>
                  <a:pt x="168692" y="6247"/>
                </a:lnTo>
                <a:lnTo>
                  <a:pt x="162756" y="6247"/>
                </a:lnTo>
                <a:lnTo>
                  <a:pt x="162756" y="311"/>
                </a:lnTo>
                <a:close/>
                <a:moveTo>
                  <a:pt x="174939" y="311"/>
                </a:moveTo>
                <a:lnTo>
                  <a:pt x="174939" y="6247"/>
                </a:lnTo>
                <a:lnTo>
                  <a:pt x="169005" y="6247"/>
                </a:lnTo>
                <a:lnTo>
                  <a:pt x="169005" y="311"/>
                </a:lnTo>
                <a:close/>
                <a:moveTo>
                  <a:pt x="181186" y="311"/>
                </a:moveTo>
                <a:lnTo>
                  <a:pt x="181186" y="6247"/>
                </a:lnTo>
                <a:lnTo>
                  <a:pt x="175252" y="6247"/>
                </a:lnTo>
                <a:lnTo>
                  <a:pt x="175252" y="311"/>
                </a:lnTo>
                <a:close/>
                <a:moveTo>
                  <a:pt x="187435" y="311"/>
                </a:moveTo>
                <a:lnTo>
                  <a:pt x="187435" y="6247"/>
                </a:lnTo>
                <a:lnTo>
                  <a:pt x="181499" y="6247"/>
                </a:lnTo>
                <a:lnTo>
                  <a:pt x="181499" y="311"/>
                </a:lnTo>
                <a:close/>
                <a:moveTo>
                  <a:pt x="193684" y="311"/>
                </a:moveTo>
                <a:lnTo>
                  <a:pt x="193684" y="6247"/>
                </a:lnTo>
                <a:lnTo>
                  <a:pt x="187749" y="6247"/>
                </a:lnTo>
                <a:lnTo>
                  <a:pt x="187749" y="311"/>
                </a:lnTo>
                <a:close/>
                <a:moveTo>
                  <a:pt x="199931" y="311"/>
                </a:moveTo>
                <a:lnTo>
                  <a:pt x="199931" y="6247"/>
                </a:lnTo>
                <a:lnTo>
                  <a:pt x="193996" y="6247"/>
                </a:lnTo>
                <a:lnTo>
                  <a:pt x="193996" y="311"/>
                </a:lnTo>
                <a:close/>
                <a:moveTo>
                  <a:pt x="206180" y="311"/>
                </a:moveTo>
                <a:lnTo>
                  <a:pt x="206180" y="6247"/>
                </a:lnTo>
                <a:lnTo>
                  <a:pt x="200244" y="6247"/>
                </a:lnTo>
                <a:lnTo>
                  <a:pt x="200244" y="311"/>
                </a:lnTo>
                <a:close/>
                <a:moveTo>
                  <a:pt x="212427" y="311"/>
                </a:moveTo>
                <a:lnTo>
                  <a:pt x="212427" y="6247"/>
                </a:lnTo>
                <a:lnTo>
                  <a:pt x="206491" y="6247"/>
                </a:lnTo>
                <a:lnTo>
                  <a:pt x="206491" y="311"/>
                </a:lnTo>
                <a:close/>
                <a:moveTo>
                  <a:pt x="218674" y="311"/>
                </a:moveTo>
                <a:lnTo>
                  <a:pt x="218674" y="6247"/>
                </a:lnTo>
                <a:lnTo>
                  <a:pt x="212739" y="6247"/>
                </a:lnTo>
                <a:lnTo>
                  <a:pt x="212739" y="311"/>
                </a:lnTo>
                <a:close/>
                <a:moveTo>
                  <a:pt x="224921" y="311"/>
                </a:moveTo>
                <a:lnTo>
                  <a:pt x="224921" y="6247"/>
                </a:lnTo>
                <a:lnTo>
                  <a:pt x="218987" y="6247"/>
                </a:lnTo>
                <a:lnTo>
                  <a:pt x="218987" y="311"/>
                </a:lnTo>
                <a:close/>
                <a:moveTo>
                  <a:pt x="231170" y="311"/>
                </a:moveTo>
                <a:lnTo>
                  <a:pt x="231170" y="6247"/>
                </a:lnTo>
                <a:lnTo>
                  <a:pt x="225234" y="6247"/>
                </a:lnTo>
                <a:lnTo>
                  <a:pt x="225234" y="311"/>
                </a:lnTo>
                <a:close/>
                <a:moveTo>
                  <a:pt x="237417" y="311"/>
                </a:moveTo>
                <a:lnTo>
                  <a:pt x="237417" y="6247"/>
                </a:lnTo>
                <a:lnTo>
                  <a:pt x="231481" y="6247"/>
                </a:lnTo>
                <a:lnTo>
                  <a:pt x="231481" y="311"/>
                </a:lnTo>
                <a:close/>
                <a:moveTo>
                  <a:pt x="243664" y="311"/>
                </a:moveTo>
                <a:lnTo>
                  <a:pt x="243664" y="6247"/>
                </a:lnTo>
                <a:lnTo>
                  <a:pt x="237729" y="6247"/>
                </a:lnTo>
                <a:lnTo>
                  <a:pt x="237729" y="311"/>
                </a:lnTo>
                <a:close/>
                <a:moveTo>
                  <a:pt x="249914" y="311"/>
                </a:moveTo>
                <a:lnTo>
                  <a:pt x="249914" y="6247"/>
                </a:lnTo>
                <a:lnTo>
                  <a:pt x="243978" y="6247"/>
                </a:lnTo>
                <a:lnTo>
                  <a:pt x="243978" y="311"/>
                </a:lnTo>
                <a:close/>
                <a:moveTo>
                  <a:pt x="256161" y="311"/>
                </a:moveTo>
                <a:lnTo>
                  <a:pt x="256161" y="6247"/>
                </a:lnTo>
                <a:lnTo>
                  <a:pt x="250225" y="6247"/>
                </a:lnTo>
                <a:lnTo>
                  <a:pt x="250225" y="311"/>
                </a:lnTo>
                <a:close/>
                <a:moveTo>
                  <a:pt x="262409" y="311"/>
                </a:moveTo>
                <a:lnTo>
                  <a:pt x="262409" y="6247"/>
                </a:lnTo>
                <a:lnTo>
                  <a:pt x="256474" y="6247"/>
                </a:lnTo>
                <a:lnTo>
                  <a:pt x="256474" y="311"/>
                </a:lnTo>
                <a:close/>
                <a:moveTo>
                  <a:pt x="268656" y="311"/>
                </a:moveTo>
                <a:lnTo>
                  <a:pt x="268656" y="6247"/>
                </a:lnTo>
                <a:lnTo>
                  <a:pt x="262721" y="6247"/>
                </a:lnTo>
                <a:lnTo>
                  <a:pt x="262721" y="311"/>
                </a:lnTo>
                <a:close/>
                <a:moveTo>
                  <a:pt x="274904" y="311"/>
                </a:moveTo>
                <a:lnTo>
                  <a:pt x="274904" y="6247"/>
                </a:lnTo>
                <a:lnTo>
                  <a:pt x="268968" y="6247"/>
                </a:lnTo>
                <a:lnTo>
                  <a:pt x="268968" y="311"/>
                </a:lnTo>
                <a:close/>
                <a:moveTo>
                  <a:pt x="6251" y="6560"/>
                </a:moveTo>
                <a:lnTo>
                  <a:pt x="6251" y="12494"/>
                </a:lnTo>
                <a:lnTo>
                  <a:pt x="315" y="12494"/>
                </a:lnTo>
                <a:lnTo>
                  <a:pt x="315" y="6560"/>
                </a:lnTo>
                <a:close/>
                <a:moveTo>
                  <a:pt x="12498" y="6560"/>
                </a:moveTo>
                <a:lnTo>
                  <a:pt x="12498" y="12494"/>
                </a:lnTo>
                <a:lnTo>
                  <a:pt x="6562" y="12494"/>
                </a:lnTo>
                <a:lnTo>
                  <a:pt x="6562" y="6560"/>
                </a:lnTo>
                <a:close/>
                <a:moveTo>
                  <a:pt x="18745" y="6560"/>
                </a:moveTo>
                <a:lnTo>
                  <a:pt x="18745" y="12494"/>
                </a:lnTo>
                <a:lnTo>
                  <a:pt x="12810" y="12494"/>
                </a:lnTo>
                <a:lnTo>
                  <a:pt x="12810" y="6560"/>
                </a:lnTo>
                <a:close/>
                <a:moveTo>
                  <a:pt x="24992" y="6560"/>
                </a:moveTo>
                <a:lnTo>
                  <a:pt x="24992" y="12494"/>
                </a:lnTo>
                <a:lnTo>
                  <a:pt x="19058" y="12494"/>
                </a:lnTo>
                <a:lnTo>
                  <a:pt x="19058" y="6560"/>
                </a:lnTo>
                <a:close/>
                <a:moveTo>
                  <a:pt x="31241" y="6560"/>
                </a:moveTo>
                <a:lnTo>
                  <a:pt x="31241" y="12494"/>
                </a:lnTo>
                <a:lnTo>
                  <a:pt x="25305" y="12494"/>
                </a:lnTo>
                <a:lnTo>
                  <a:pt x="25305" y="6560"/>
                </a:lnTo>
                <a:close/>
                <a:moveTo>
                  <a:pt x="37489" y="6560"/>
                </a:moveTo>
                <a:lnTo>
                  <a:pt x="37489" y="12494"/>
                </a:lnTo>
                <a:lnTo>
                  <a:pt x="31553" y="12494"/>
                </a:lnTo>
                <a:lnTo>
                  <a:pt x="31553" y="6560"/>
                </a:lnTo>
                <a:close/>
                <a:moveTo>
                  <a:pt x="43737" y="6560"/>
                </a:moveTo>
                <a:lnTo>
                  <a:pt x="43737" y="12494"/>
                </a:lnTo>
                <a:lnTo>
                  <a:pt x="37802" y="12494"/>
                </a:lnTo>
                <a:lnTo>
                  <a:pt x="37802" y="6560"/>
                </a:lnTo>
                <a:close/>
                <a:moveTo>
                  <a:pt x="49985" y="6560"/>
                </a:moveTo>
                <a:lnTo>
                  <a:pt x="49985" y="12494"/>
                </a:lnTo>
                <a:lnTo>
                  <a:pt x="44049" y="12494"/>
                </a:lnTo>
                <a:lnTo>
                  <a:pt x="44049" y="6560"/>
                </a:lnTo>
                <a:close/>
                <a:moveTo>
                  <a:pt x="56232" y="6560"/>
                </a:moveTo>
                <a:lnTo>
                  <a:pt x="56232" y="12494"/>
                </a:lnTo>
                <a:lnTo>
                  <a:pt x="50296" y="12494"/>
                </a:lnTo>
                <a:lnTo>
                  <a:pt x="50296" y="6560"/>
                </a:lnTo>
                <a:close/>
                <a:moveTo>
                  <a:pt x="62480" y="6560"/>
                </a:moveTo>
                <a:lnTo>
                  <a:pt x="62480" y="12494"/>
                </a:lnTo>
                <a:lnTo>
                  <a:pt x="56545" y="12494"/>
                </a:lnTo>
                <a:lnTo>
                  <a:pt x="56545" y="6560"/>
                </a:lnTo>
                <a:close/>
                <a:moveTo>
                  <a:pt x="68727" y="6560"/>
                </a:moveTo>
                <a:lnTo>
                  <a:pt x="68727" y="12494"/>
                </a:lnTo>
                <a:lnTo>
                  <a:pt x="62792" y="12494"/>
                </a:lnTo>
                <a:lnTo>
                  <a:pt x="62792" y="6560"/>
                </a:lnTo>
                <a:close/>
                <a:moveTo>
                  <a:pt x="74975" y="6560"/>
                </a:moveTo>
                <a:lnTo>
                  <a:pt x="74975" y="12494"/>
                </a:lnTo>
                <a:lnTo>
                  <a:pt x="69039" y="12494"/>
                </a:lnTo>
                <a:lnTo>
                  <a:pt x="69039" y="6560"/>
                </a:lnTo>
                <a:close/>
                <a:moveTo>
                  <a:pt x="81223" y="6560"/>
                </a:moveTo>
                <a:lnTo>
                  <a:pt x="81223" y="12494"/>
                </a:lnTo>
                <a:lnTo>
                  <a:pt x="75286" y="12494"/>
                </a:lnTo>
                <a:lnTo>
                  <a:pt x="75286" y="6560"/>
                </a:lnTo>
                <a:close/>
                <a:moveTo>
                  <a:pt x="87470" y="6560"/>
                </a:moveTo>
                <a:lnTo>
                  <a:pt x="87470" y="12494"/>
                </a:lnTo>
                <a:lnTo>
                  <a:pt x="81535" y="12494"/>
                </a:lnTo>
                <a:lnTo>
                  <a:pt x="81535" y="6560"/>
                </a:lnTo>
                <a:close/>
                <a:moveTo>
                  <a:pt x="93720" y="6560"/>
                </a:moveTo>
                <a:lnTo>
                  <a:pt x="93720" y="12494"/>
                </a:lnTo>
                <a:lnTo>
                  <a:pt x="87784" y="12494"/>
                </a:lnTo>
                <a:lnTo>
                  <a:pt x="87784" y="6560"/>
                </a:lnTo>
                <a:close/>
                <a:moveTo>
                  <a:pt x="99967" y="6560"/>
                </a:moveTo>
                <a:lnTo>
                  <a:pt x="99967" y="12494"/>
                </a:lnTo>
                <a:lnTo>
                  <a:pt x="94031" y="12494"/>
                </a:lnTo>
                <a:lnTo>
                  <a:pt x="94031" y="6560"/>
                </a:lnTo>
                <a:close/>
                <a:moveTo>
                  <a:pt x="106214" y="6560"/>
                </a:moveTo>
                <a:lnTo>
                  <a:pt x="106214" y="12494"/>
                </a:lnTo>
                <a:lnTo>
                  <a:pt x="100280" y="12494"/>
                </a:lnTo>
                <a:lnTo>
                  <a:pt x="100280" y="6560"/>
                </a:lnTo>
                <a:close/>
                <a:moveTo>
                  <a:pt x="112461" y="6560"/>
                </a:moveTo>
                <a:lnTo>
                  <a:pt x="112461" y="12494"/>
                </a:lnTo>
                <a:lnTo>
                  <a:pt x="106527" y="12494"/>
                </a:lnTo>
                <a:lnTo>
                  <a:pt x="106527" y="6560"/>
                </a:lnTo>
                <a:close/>
                <a:moveTo>
                  <a:pt x="118710" y="6560"/>
                </a:moveTo>
                <a:lnTo>
                  <a:pt x="118710" y="12494"/>
                </a:lnTo>
                <a:lnTo>
                  <a:pt x="112774" y="12494"/>
                </a:lnTo>
                <a:lnTo>
                  <a:pt x="112774" y="6560"/>
                </a:lnTo>
                <a:close/>
                <a:moveTo>
                  <a:pt x="124957" y="6560"/>
                </a:moveTo>
                <a:lnTo>
                  <a:pt x="124957" y="12494"/>
                </a:lnTo>
                <a:lnTo>
                  <a:pt x="119021" y="12494"/>
                </a:lnTo>
                <a:lnTo>
                  <a:pt x="119021" y="6560"/>
                </a:lnTo>
                <a:close/>
                <a:moveTo>
                  <a:pt x="131204" y="6560"/>
                </a:moveTo>
                <a:lnTo>
                  <a:pt x="131204" y="12494"/>
                </a:lnTo>
                <a:lnTo>
                  <a:pt x="125270" y="12494"/>
                </a:lnTo>
                <a:lnTo>
                  <a:pt x="125270" y="6560"/>
                </a:lnTo>
                <a:close/>
                <a:moveTo>
                  <a:pt x="137451" y="6560"/>
                </a:moveTo>
                <a:lnTo>
                  <a:pt x="137451" y="12494"/>
                </a:lnTo>
                <a:lnTo>
                  <a:pt x="131517" y="12494"/>
                </a:lnTo>
                <a:lnTo>
                  <a:pt x="131517" y="6560"/>
                </a:lnTo>
                <a:close/>
                <a:moveTo>
                  <a:pt x="143702" y="6560"/>
                </a:moveTo>
                <a:lnTo>
                  <a:pt x="143702" y="12494"/>
                </a:lnTo>
                <a:lnTo>
                  <a:pt x="137766" y="12494"/>
                </a:lnTo>
                <a:lnTo>
                  <a:pt x="137766" y="6560"/>
                </a:lnTo>
                <a:close/>
                <a:moveTo>
                  <a:pt x="149949" y="6560"/>
                </a:moveTo>
                <a:lnTo>
                  <a:pt x="149949" y="12494"/>
                </a:lnTo>
                <a:lnTo>
                  <a:pt x="144015" y="12494"/>
                </a:lnTo>
                <a:lnTo>
                  <a:pt x="144015" y="6560"/>
                </a:lnTo>
                <a:close/>
                <a:moveTo>
                  <a:pt x="156196" y="6560"/>
                </a:moveTo>
                <a:lnTo>
                  <a:pt x="156196" y="12494"/>
                </a:lnTo>
                <a:lnTo>
                  <a:pt x="150262" y="12494"/>
                </a:lnTo>
                <a:lnTo>
                  <a:pt x="150262" y="6560"/>
                </a:lnTo>
                <a:close/>
                <a:moveTo>
                  <a:pt x="162445" y="6560"/>
                </a:moveTo>
                <a:lnTo>
                  <a:pt x="162445" y="12494"/>
                </a:lnTo>
                <a:lnTo>
                  <a:pt x="156509" y="12494"/>
                </a:lnTo>
                <a:lnTo>
                  <a:pt x="156509" y="6560"/>
                </a:lnTo>
                <a:close/>
                <a:moveTo>
                  <a:pt x="168692" y="6560"/>
                </a:moveTo>
                <a:lnTo>
                  <a:pt x="168692" y="12494"/>
                </a:lnTo>
                <a:lnTo>
                  <a:pt x="162756" y="12494"/>
                </a:lnTo>
                <a:lnTo>
                  <a:pt x="162756" y="6560"/>
                </a:lnTo>
                <a:close/>
                <a:moveTo>
                  <a:pt x="174939" y="6560"/>
                </a:moveTo>
                <a:lnTo>
                  <a:pt x="174939" y="12494"/>
                </a:lnTo>
                <a:lnTo>
                  <a:pt x="169005" y="12494"/>
                </a:lnTo>
                <a:lnTo>
                  <a:pt x="169005" y="6560"/>
                </a:lnTo>
                <a:close/>
                <a:moveTo>
                  <a:pt x="181186" y="6560"/>
                </a:moveTo>
                <a:lnTo>
                  <a:pt x="181186" y="12494"/>
                </a:lnTo>
                <a:lnTo>
                  <a:pt x="175252" y="12494"/>
                </a:lnTo>
                <a:lnTo>
                  <a:pt x="175252" y="6560"/>
                </a:lnTo>
                <a:close/>
                <a:moveTo>
                  <a:pt x="187435" y="6560"/>
                </a:moveTo>
                <a:lnTo>
                  <a:pt x="187435" y="12494"/>
                </a:lnTo>
                <a:lnTo>
                  <a:pt x="181499" y="12494"/>
                </a:lnTo>
                <a:lnTo>
                  <a:pt x="181499" y="6560"/>
                </a:lnTo>
                <a:close/>
                <a:moveTo>
                  <a:pt x="193684" y="6560"/>
                </a:moveTo>
                <a:lnTo>
                  <a:pt x="193684" y="12494"/>
                </a:lnTo>
                <a:lnTo>
                  <a:pt x="187749" y="12494"/>
                </a:lnTo>
                <a:lnTo>
                  <a:pt x="187749" y="6560"/>
                </a:lnTo>
                <a:close/>
                <a:moveTo>
                  <a:pt x="199931" y="6560"/>
                </a:moveTo>
                <a:lnTo>
                  <a:pt x="199931" y="12494"/>
                </a:lnTo>
                <a:lnTo>
                  <a:pt x="193996" y="12494"/>
                </a:lnTo>
                <a:lnTo>
                  <a:pt x="193996" y="6560"/>
                </a:lnTo>
                <a:close/>
                <a:moveTo>
                  <a:pt x="206180" y="6560"/>
                </a:moveTo>
                <a:lnTo>
                  <a:pt x="206180" y="12494"/>
                </a:lnTo>
                <a:lnTo>
                  <a:pt x="200244" y="12494"/>
                </a:lnTo>
                <a:lnTo>
                  <a:pt x="200244" y="6560"/>
                </a:lnTo>
                <a:close/>
                <a:moveTo>
                  <a:pt x="212427" y="6560"/>
                </a:moveTo>
                <a:lnTo>
                  <a:pt x="212427" y="12494"/>
                </a:lnTo>
                <a:lnTo>
                  <a:pt x="206491" y="12494"/>
                </a:lnTo>
                <a:lnTo>
                  <a:pt x="206491" y="6560"/>
                </a:lnTo>
                <a:close/>
                <a:moveTo>
                  <a:pt x="218674" y="6560"/>
                </a:moveTo>
                <a:lnTo>
                  <a:pt x="218674" y="12494"/>
                </a:lnTo>
                <a:lnTo>
                  <a:pt x="212739" y="12494"/>
                </a:lnTo>
                <a:lnTo>
                  <a:pt x="212739" y="6560"/>
                </a:lnTo>
                <a:close/>
                <a:moveTo>
                  <a:pt x="224921" y="6560"/>
                </a:moveTo>
                <a:lnTo>
                  <a:pt x="224921" y="12494"/>
                </a:lnTo>
                <a:lnTo>
                  <a:pt x="218987" y="12494"/>
                </a:lnTo>
                <a:lnTo>
                  <a:pt x="218987" y="6560"/>
                </a:lnTo>
                <a:close/>
                <a:moveTo>
                  <a:pt x="231170" y="6560"/>
                </a:moveTo>
                <a:lnTo>
                  <a:pt x="231170" y="12494"/>
                </a:lnTo>
                <a:lnTo>
                  <a:pt x="225234" y="12494"/>
                </a:lnTo>
                <a:lnTo>
                  <a:pt x="225234" y="6560"/>
                </a:lnTo>
                <a:close/>
                <a:moveTo>
                  <a:pt x="237417" y="6560"/>
                </a:moveTo>
                <a:lnTo>
                  <a:pt x="237417" y="12494"/>
                </a:lnTo>
                <a:lnTo>
                  <a:pt x="231481" y="12494"/>
                </a:lnTo>
                <a:lnTo>
                  <a:pt x="231481" y="6560"/>
                </a:lnTo>
                <a:close/>
                <a:moveTo>
                  <a:pt x="243664" y="6560"/>
                </a:moveTo>
                <a:lnTo>
                  <a:pt x="243664" y="12494"/>
                </a:lnTo>
                <a:lnTo>
                  <a:pt x="237729" y="12494"/>
                </a:lnTo>
                <a:lnTo>
                  <a:pt x="237729" y="6560"/>
                </a:lnTo>
                <a:close/>
                <a:moveTo>
                  <a:pt x="249914" y="6560"/>
                </a:moveTo>
                <a:lnTo>
                  <a:pt x="249914" y="12494"/>
                </a:lnTo>
                <a:lnTo>
                  <a:pt x="243978" y="12494"/>
                </a:lnTo>
                <a:lnTo>
                  <a:pt x="243978" y="6560"/>
                </a:lnTo>
                <a:close/>
                <a:moveTo>
                  <a:pt x="256161" y="6560"/>
                </a:moveTo>
                <a:lnTo>
                  <a:pt x="256161" y="12494"/>
                </a:lnTo>
                <a:lnTo>
                  <a:pt x="250225" y="12494"/>
                </a:lnTo>
                <a:lnTo>
                  <a:pt x="250225" y="6560"/>
                </a:lnTo>
                <a:close/>
                <a:moveTo>
                  <a:pt x="262409" y="6560"/>
                </a:moveTo>
                <a:lnTo>
                  <a:pt x="262409" y="12494"/>
                </a:lnTo>
                <a:lnTo>
                  <a:pt x="256474" y="12494"/>
                </a:lnTo>
                <a:lnTo>
                  <a:pt x="256474" y="6560"/>
                </a:lnTo>
                <a:close/>
                <a:moveTo>
                  <a:pt x="268656" y="6560"/>
                </a:moveTo>
                <a:lnTo>
                  <a:pt x="268656" y="12494"/>
                </a:lnTo>
                <a:lnTo>
                  <a:pt x="262721" y="12494"/>
                </a:lnTo>
                <a:lnTo>
                  <a:pt x="262721" y="6560"/>
                </a:lnTo>
                <a:close/>
                <a:moveTo>
                  <a:pt x="274904" y="6560"/>
                </a:moveTo>
                <a:lnTo>
                  <a:pt x="274904" y="12494"/>
                </a:lnTo>
                <a:lnTo>
                  <a:pt x="268968" y="12494"/>
                </a:lnTo>
                <a:lnTo>
                  <a:pt x="268968" y="6560"/>
                </a:lnTo>
                <a:close/>
                <a:moveTo>
                  <a:pt x="6251" y="12807"/>
                </a:moveTo>
                <a:lnTo>
                  <a:pt x="6251" y="18742"/>
                </a:lnTo>
                <a:lnTo>
                  <a:pt x="315" y="18742"/>
                </a:lnTo>
                <a:lnTo>
                  <a:pt x="315" y="12807"/>
                </a:lnTo>
                <a:close/>
                <a:moveTo>
                  <a:pt x="12498" y="12807"/>
                </a:moveTo>
                <a:lnTo>
                  <a:pt x="12498" y="18742"/>
                </a:lnTo>
                <a:lnTo>
                  <a:pt x="6562" y="18742"/>
                </a:lnTo>
                <a:lnTo>
                  <a:pt x="6562" y="12807"/>
                </a:lnTo>
                <a:close/>
                <a:moveTo>
                  <a:pt x="18745" y="12807"/>
                </a:moveTo>
                <a:lnTo>
                  <a:pt x="18745" y="18742"/>
                </a:lnTo>
                <a:lnTo>
                  <a:pt x="12810" y="18742"/>
                </a:lnTo>
                <a:lnTo>
                  <a:pt x="12810" y="12807"/>
                </a:lnTo>
                <a:close/>
                <a:moveTo>
                  <a:pt x="24992" y="12807"/>
                </a:moveTo>
                <a:lnTo>
                  <a:pt x="24992" y="18742"/>
                </a:lnTo>
                <a:lnTo>
                  <a:pt x="19058" y="18742"/>
                </a:lnTo>
                <a:lnTo>
                  <a:pt x="19058" y="12807"/>
                </a:lnTo>
                <a:close/>
                <a:moveTo>
                  <a:pt x="31241" y="12807"/>
                </a:moveTo>
                <a:lnTo>
                  <a:pt x="31241" y="18742"/>
                </a:lnTo>
                <a:lnTo>
                  <a:pt x="25305" y="18742"/>
                </a:lnTo>
                <a:lnTo>
                  <a:pt x="25305" y="12807"/>
                </a:lnTo>
                <a:close/>
                <a:moveTo>
                  <a:pt x="37489" y="12807"/>
                </a:moveTo>
                <a:lnTo>
                  <a:pt x="37489" y="18742"/>
                </a:lnTo>
                <a:lnTo>
                  <a:pt x="31553" y="18742"/>
                </a:lnTo>
                <a:lnTo>
                  <a:pt x="31553" y="12807"/>
                </a:lnTo>
                <a:close/>
                <a:moveTo>
                  <a:pt x="43737" y="12807"/>
                </a:moveTo>
                <a:lnTo>
                  <a:pt x="43737" y="18742"/>
                </a:lnTo>
                <a:lnTo>
                  <a:pt x="37802" y="18742"/>
                </a:lnTo>
                <a:lnTo>
                  <a:pt x="37802" y="12807"/>
                </a:lnTo>
                <a:close/>
                <a:moveTo>
                  <a:pt x="49985" y="12807"/>
                </a:moveTo>
                <a:lnTo>
                  <a:pt x="49985" y="18742"/>
                </a:lnTo>
                <a:lnTo>
                  <a:pt x="44049" y="18742"/>
                </a:lnTo>
                <a:lnTo>
                  <a:pt x="44049" y="12807"/>
                </a:lnTo>
                <a:close/>
                <a:moveTo>
                  <a:pt x="56232" y="12807"/>
                </a:moveTo>
                <a:lnTo>
                  <a:pt x="56232" y="18742"/>
                </a:lnTo>
                <a:lnTo>
                  <a:pt x="50296" y="18742"/>
                </a:lnTo>
                <a:lnTo>
                  <a:pt x="50296" y="12807"/>
                </a:lnTo>
                <a:close/>
                <a:moveTo>
                  <a:pt x="62480" y="12807"/>
                </a:moveTo>
                <a:lnTo>
                  <a:pt x="62480" y="18742"/>
                </a:lnTo>
                <a:lnTo>
                  <a:pt x="56545" y="18742"/>
                </a:lnTo>
                <a:lnTo>
                  <a:pt x="56545" y="12807"/>
                </a:lnTo>
                <a:close/>
                <a:moveTo>
                  <a:pt x="68727" y="12807"/>
                </a:moveTo>
                <a:lnTo>
                  <a:pt x="68727" y="18742"/>
                </a:lnTo>
                <a:lnTo>
                  <a:pt x="62792" y="18742"/>
                </a:lnTo>
                <a:lnTo>
                  <a:pt x="62792" y="12807"/>
                </a:lnTo>
                <a:close/>
                <a:moveTo>
                  <a:pt x="74975" y="12807"/>
                </a:moveTo>
                <a:lnTo>
                  <a:pt x="74975" y="18742"/>
                </a:lnTo>
                <a:lnTo>
                  <a:pt x="69039" y="18742"/>
                </a:lnTo>
                <a:lnTo>
                  <a:pt x="69039" y="12807"/>
                </a:lnTo>
                <a:close/>
                <a:moveTo>
                  <a:pt x="81223" y="12807"/>
                </a:moveTo>
                <a:lnTo>
                  <a:pt x="81223" y="18742"/>
                </a:lnTo>
                <a:lnTo>
                  <a:pt x="75286" y="18742"/>
                </a:lnTo>
                <a:lnTo>
                  <a:pt x="75286" y="12807"/>
                </a:lnTo>
                <a:close/>
                <a:moveTo>
                  <a:pt x="87470" y="12807"/>
                </a:moveTo>
                <a:lnTo>
                  <a:pt x="87470" y="18742"/>
                </a:lnTo>
                <a:lnTo>
                  <a:pt x="81535" y="18742"/>
                </a:lnTo>
                <a:lnTo>
                  <a:pt x="81535" y="12807"/>
                </a:lnTo>
                <a:close/>
                <a:moveTo>
                  <a:pt x="93720" y="12807"/>
                </a:moveTo>
                <a:lnTo>
                  <a:pt x="93720" y="18742"/>
                </a:lnTo>
                <a:lnTo>
                  <a:pt x="87784" y="18742"/>
                </a:lnTo>
                <a:lnTo>
                  <a:pt x="87784" y="12807"/>
                </a:lnTo>
                <a:close/>
                <a:moveTo>
                  <a:pt x="99967" y="12807"/>
                </a:moveTo>
                <a:lnTo>
                  <a:pt x="99967" y="18742"/>
                </a:lnTo>
                <a:lnTo>
                  <a:pt x="94031" y="18742"/>
                </a:lnTo>
                <a:lnTo>
                  <a:pt x="94031" y="12807"/>
                </a:lnTo>
                <a:close/>
                <a:moveTo>
                  <a:pt x="106214" y="12807"/>
                </a:moveTo>
                <a:lnTo>
                  <a:pt x="106214" y="18742"/>
                </a:lnTo>
                <a:lnTo>
                  <a:pt x="100280" y="18742"/>
                </a:lnTo>
                <a:lnTo>
                  <a:pt x="100280" y="12807"/>
                </a:lnTo>
                <a:close/>
                <a:moveTo>
                  <a:pt x="112461" y="12807"/>
                </a:moveTo>
                <a:lnTo>
                  <a:pt x="112461" y="18742"/>
                </a:lnTo>
                <a:lnTo>
                  <a:pt x="106527" y="18742"/>
                </a:lnTo>
                <a:lnTo>
                  <a:pt x="106527" y="12807"/>
                </a:lnTo>
                <a:close/>
                <a:moveTo>
                  <a:pt x="118710" y="12807"/>
                </a:moveTo>
                <a:lnTo>
                  <a:pt x="118710" y="18742"/>
                </a:lnTo>
                <a:lnTo>
                  <a:pt x="112774" y="18742"/>
                </a:lnTo>
                <a:lnTo>
                  <a:pt x="112774" y="12807"/>
                </a:lnTo>
                <a:close/>
                <a:moveTo>
                  <a:pt x="124957" y="12807"/>
                </a:moveTo>
                <a:lnTo>
                  <a:pt x="124957" y="18742"/>
                </a:lnTo>
                <a:lnTo>
                  <a:pt x="119021" y="18742"/>
                </a:lnTo>
                <a:lnTo>
                  <a:pt x="119021" y="12807"/>
                </a:lnTo>
                <a:close/>
                <a:moveTo>
                  <a:pt x="131204" y="12807"/>
                </a:moveTo>
                <a:lnTo>
                  <a:pt x="131204" y="18742"/>
                </a:lnTo>
                <a:lnTo>
                  <a:pt x="125270" y="18742"/>
                </a:lnTo>
                <a:lnTo>
                  <a:pt x="125270" y="12807"/>
                </a:lnTo>
                <a:close/>
                <a:moveTo>
                  <a:pt x="137451" y="12807"/>
                </a:moveTo>
                <a:lnTo>
                  <a:pt x="137451" y="18742"/>
                </a:lnTo>
                <a:lnTo>
                  <a:pt x="131517" y="18742"/>
                </a:lnTo>
                <a:lnTo>
                  <a:pt x="131517" y="12807"/>
                </a:lnTo>
                <a:close/>
                <a:moveTo>
                  <a:pt x="143702" y="12807"/>
                </a:moveTo>
                <a:lnTo>
                  <a:pt x="143702" y="18742"/>
                </a:lnTo>
                <a:lnTo>
                  <a:pt x="137766" y="18742"/>
                </a:lnTo>
                <a:lnTo>
                  <a:pt x="137766" y="12807"/>
                </a:lnTo>
                <a:close/>
                <a:moveTo>
                  <a:pt x="149949" y="12807"/>
                </a:moveTo>
                <a:lnTo>
                  <a:pt x="149949" y="18742"/>
                </a:lnTo>
                <a:lnTo>
                  <a:pt x="144015" y="18742"/>
                </a:lnTo>
                <a:lnTo>
                  <a:pt x="144015" y="12807"/>
                </a:lnTo>
                <a:close/>
                <a:moveTo>
                  <a:pt x="156196" y="12807"/>
                </a:moveTo>
                <a:lnTo>
                  <a:pt x="156196" y="18742"/>
                </a:lnTo>
                <a:lnTo>
                  <a:pt x="150262" y="18742"/>
                </a:lnTo>
                <a:lnTo>
                  <a:pt x="150262" y="12807"/>
                </a:lnTo>
                <a:close/>
                <a:moveTo>
                  <a:pt x="162445" y="12807"/>
                </a:moveTo>
                <a:lnTo>
                  <a:pt x="162445" y="18742"/>
                </a:lnTo>
                <a:lnTo>
                  <a:pt x="156509" y="18742"/>
                </a:lnTo>
                <a:lnTo>
                  <a:pt x="156509" y="12807"/>
                </a:lnTo>
                <a:close/>
                <a:moveTo>
                  <a:pt x="168692" y="12807"/>
                </a:moveTo>
                <a:lnTo>
                  <a:pt x="168692" y="18742"/>
                </a:lnTo>
                <a:lnTo>
                  <a:pt x="162756" y="18742"/>
                </a:lnTo>
                <a:lnTo>
                  <a:pt x="162756" y="12807"/>
                </a:lnTo>
                <a:close/>
                <a:moveTo>
                  <a:pt x="174939" y="12807"/>
                </a:moveTo>
                <a:lnTo>
                  <a:pt x="174939" y="18742"/>
                </a:lnTo>
                <a:lnTo>
                  <a:pt x="169005" y="18742"/>
                </a:lnTo>
                <a:lnTo>
                  <a:pt x="169005" y="12807"/>
                </a:lnTo>
                <a:close/>
                <a:moveTo>
                  <a:pt x="181186" y="12807"/>
                </a:moveTo>
                <a:lnTo>
                  <a:pt x="181186" y="18742"/>
                </a:lnTo>
                <a:lnTo>
                  <a:pt x="175252" y="18742"/>
                </a:lnTo>
                <a:lnTo>
                  <a:pt x="175252" y="12807"/>
                </a:lnTo>
                <a:close/>
                <a:moveTo>
                  <a:pt x="187435" y="12807"/>
                </a:moveTo>
                <a:lnTo>
                  <a:pt x="187435" y="18742"/>
                </a:lnTo>
                <a:lnTo>
                  <a:pt x="181499" y="18742"/>
                </a:lnTo>
                <a:lnTo>
                  <a:pt x="181499" y="12807"/>
                </a:lnTo>
                <a:close/>
                <a:moveTo>
                  <a:pt x="193684" y="12807"/>
                </a:moveTo>
                <a:lnTo>
                  <a:pt x="193684" y="18742"/>
                </a:lnTo>
                <a:lnTo>
                  <a:pt x="187749" y="18742"/>
                </a:lnTo>
                <a:lnTo>
                  <a:pt x="187749" y="12807"/>
                </a:lnTo>
                <a:close/>
                <a:moveTo>
                  <a:pt x="199931" y="12807"/>
                </a:moveTo>
                <a:lnTo>
                  <a:pt x="199931" y="18742"/>
                </a:lnTo>
                <a:lnTo>
                  <a:pt x="193996" y="18742"/>
                </a:lnTo>
                <a:lnTo>
                  <a:pt x="193996" y="12807"/>
                </a:lnTo>
                <a:close/>
                <a:moveTo>
                  <a:pt x="206180" y="12807"/>
                </a:moveTo>
                <a:lnTo>
                  <a:pt x="206180" y="18742"/>
                </a:lnTo>
                <a:lnTo>
                  <a:pt x="200244" y="18742"/>
                </a:lnTo>
                <a:lnTo>
                  <a:pt x="200244" y="12807"/>
                </a:lnTo>
                <a:close/>
                <a:moveTo>
                  <a:pt x="212427" y="12807"/>
                </a:moveTo>
                <a:lnTo>
                  <a:pt x="212427" y="18742"/>
                </a:lnTo>
                <a:lnTo>
                  <a:pt x="206491" y="18742"/>
                </a:lnTo>
                <a:lnTo>
                  <a:pt x="206491" y="12807"/>
                </a:lnTo>
                <a:close/>
                <a:moveTo>
                  <a:pt x="218674" y="12807"/>
                </a:moveTo>
                <a:lnTo>
                  <a:pt x="218674" y="18742"/>
                </a:lnTo>
                <a:lnTo>
                  <a:pt x="212739" y="18742"/>
                </a:lnTo>
                <a:lnTo>
                  <a:pt x="212739" y="12807"/>
                </a:lnTo>
                <a:close/>
                <a:moveTo>
                  <a:pt x="224921" y="12807"/>
                </a:moveTo>
                <a:lnTo>
                  <a:pt x="224921" y="18742"/>
                </a:lnTo>
                <a:lnTo>
                  <a:pt x="218987" y="18742"/>
                </a:lnTo>
                <a:lnTo>
                  <a:pt x="218987" y="12807"/>
                </a:lnTo>
                <a:close/>
                <a:moveTo>
                  <a:pt x="231170" y="12807"/>
                </a:moveTo>
                <a:lnTo>
                  <a:pt x="231170" y="18742"/>
                </a:lnTo>
                <a:lnTo>
                  <a:pt x="225234" y="18742"/>
                </a:lnTo>
                <a:lnTo>
                  <a:pt x="225234" y="12807"/>
                </a:lnTo>
                <a:close/>
                <a:moveTo>
                  <a:pt x="237417" y="12807"/>
                </a:moveTo>
                <a:lnTo>
                  <a:pt x="237417" y="18742"/>
                </a:lnTo>
                <a:lnTo>
                  <a:pt x="231481" y="18742"/>
                </a:lnTo>
                <a:lnTo>
                  <a:pt x="231481" y="12807"/>
                </a:lnTo>
                <a:close/>
                <a:moveTo>
                  <a:pt x="243664" y="12807"/>
                </a:moveTo>
                <a:lnTo>
                  <a:pt x="243664" y="18742"/>
                </a:lnTo>
                <a:lnTo>
                  <a:pt x="237729" y="18742"/>
                </a:lnTo>
                <a:lnTo>
                  <a:pt x="237729" y="12807"/>
                </a:lnTo>
                <a:close/>
                <a:moveTo>
                  <a:pt x="249914" y="12807"/>
                </a:moveTo>
                <a:lnTo>
                  <a:pt x="249914" y="18742"/>
                </a:lnTo>
                <a:lnTo>
                  <a:pt x="243978" y="18742"/>
                </a:lnTo>
                <a:lnTo>
                  <a:pt x="243978" y="12807"/>
                </a:lnTo>
                <a:close/>
                <a:moveTo>
                  <a:pt x="256161" y="12807"/>
                </a:moveTo>
                <a:lnTo>
                  <a:pt x="256161" y="18742"/>
                </a:lnTo>
                <a:lnTo>
                  <a:pt x="250225" y="18742"/>
                </a:lnTo>
                <a:lnTo>
                  <a:pt x="250225" y="12807"/>
                </a:lnTo>
                <a:close/>
                <a:moveTo>
                  <a:pt x="262409" y="12807"/>
                </a:moveTo>
                <a:lnTo>
                  <a:pt x="262409" y="18742"/>
                </a:lnTo>
                <a:lnTo>
                  <a:pt x="256474" y="18742"/>
                </a:lnTo>
                <a:lnTo>
                  <a:pt x="256474" y="12807"/>
                </a:lnTo>
                <a:close/>
                <a:moveTo>
                  <a:pt x="268656" y="12807"/>
                </a:moveTo>
                <a:lnTo>
                  <a:pt x="268656" y="18742"/>
                </a:lnTo>
                <a:lnTo>
                  <a:pt x="262721" y="18742"/>
                </a:lnTo>
                <a:lnTo>
                  <a:pt x="262721" y="12807"/>
                </a:lnTo>
                <a:close/>
                <a:moveTo>
                  <a:pt x="274904" y="12807"/>
                </a:moveTo>
                <a:lnTo>
                  <a:pt x="274904" y="18742"/>
                </a:lnTo>
                <a:lnTo>
                  <a:pt x="268968" y="18742"/>
                </a:lnTo>
                <a:lnTo>
                  <a:pt x="268968" y="12807"/>
                </a:lnTo>
                <a:close/>
                <a:moveTo>
                  <a:pt x="6251" y="19054"/>
                </a:moveTo>
                <a:lnTo>
                  <a:pt x="6251" y="24990"/>
                </a:lnTo>
                <a:lnTo>
                  <a:pt x="315" y="24990"/>
                </a:lnTo>
                <a:lnTo>
                  <a:pt x="315" y="19054"/>
                </a:lnTo>
                <a:close/>
                <a:moveTo>
                  <a:pt x="12498" y="19054"/>
                </a:moveTo>
                <a:lnTo>
                  <a:pt x="12498" y="24990"/>
                </a:lnTo>
                <a:lnTo>
                  <a:pt x="6562" y="24990"/>
                </a:lnTo>
                <a:lnTo>
                  <a:pt x="6562" y="19054"/>
                </a:lnTo>
                <a:close/>
                <a:moveTo>
                  <a:pt x="18745" y="19054"/>
                </a:moveTo>
                <a:lnTo>
                  <a:pt x="18745" y="24990"/>
                </a:lnTo>
                <a:lnTo>
                  <a:pt x="12810" y="24990"/>
                </a:lnTo>
                <a:lnTo>
                  <a:pt x="12810" y="19054"/>
                </a:lnTo>
                <a:close/>
                <a:moveTo>
                  <a:pt x="24992" y="19054"/>
                </a:moveTo>
                <a:lnTo>
                  <a:pt x="24992" y="24990"/>
                </a:lnTo>
                <a:lnTo>
                  <a:pt x="19058" y="24990"/>
                </a:lnTo>
                <a:lnTo>
                  <a:pt x="19058" y="19054"/>
                </a:lnTo>
                <a:close/>
                <a:moveTo>
                  <a:pt x="31241" y="19054"/>
                </a:moveTo>
                <a:lnTo>
                  <a:pt x="31241" y="24990"/>
                </a:lnTo>
                <a:lnTo>
                  <a:pt x="25305" y="24990"/>
                </a:lnTo>
                <a:lnTo>
                  <a:pt x="25305" y="19054"/>
                </a:lnTo>
                <a:close/>
                <a:moveTo>
                  <a:pt x="37489" y="19054"/>
                </a:moveTo>
                <a:lnTo>
                  <a:pt x="37489" y="24990"/>
                </a:lnTo>
                <a:lnTo>
                  <a:pt x="31553" y="24990"/>
                </a:lnTo>
                <a:lnTo>
                  <a:pt x="31553" y="19054"/>
                </a:lnTo>
                <a:close/>
                <a:moveTo>
                  <a:pt x="43737" y="19054"/>
                </a:moveTo>
                <a:lnTo>
                  <a:pt x="43737" y="24990"/>
                </a:lnTo>
                <a:lnTo>
                  <a:pt x="37802" y="24990"/>
                </a:lnTo>
                <a:lnTo>
                  <a:pt x="37802" y="19054"/>
                </a:lnTo>
                <a:close/>
                <a:moveTo>
                  <a:pt x="49985" y="19054"/>
                </a:moveTo>
                <a:lnTo>
                  <a:pt x="49985" y="24990"/>
                </a:lnTo>
                <a:lnTo>
                  <a:pt x="44049" y="24990"/>
                </a:lnTo>
                <a:lnTo>
                  <a:pt x="44049" y="19054"/>
                </a:lnTo>
                <a:close/>
                <a:moveTo>
                  <a:pt x="56232" y="19054"/>
                </a:moveTo>
                <a:lnTo>
                  <a:pt x="56232" y="24990"/>
                </a:lnTo>
                <a:lnTo>
                  <a:pt x="50296" y="24990"/>
                </a:lnTo>
                <a:lnTo>
                  <a:pt x="50296" y="19054"/>
                </a:lnTo>
                <a:close/>
                <a:moveTo>
                  <a:pt x="62480" y="19054"/>
                </a:moveTo>
                <a:lnTo>
                  <a:pt x="62480" y="24990"/>
                </a:lnTo>
                <a:lnTo>
                  <a:pt x="56545" y="24990"/>
                </a:lnTo>
                <a:lnTo>
                  <a:pt x="56545" y="19054"/>
                </a:lnTo>
                <a:close/>
                <a:moveTo>
                  <a:pt x="68727" y="19054"/>
                </a:moveTo>
                <a:lnTo>
                  <a:pt x="68727" y="24990"/>
                </a:lnTo>
                <a:lnTo>
                  <a:pt x="62792" y="24990"/>
                </a:lnTo>
                <a:lnTo>
                  <a:pt x="62792" y="19054"/>
                </a:lnTo>
                <a:close/>
                <a:moveTo>
                  <a:pt x="74975" y="19054"/>
                </a:moveTo>
                <a:lnTo>
                  <a:pt x="74975" y="24990"/>
                </a:lnTo>
                <a:lnTo>
                  <a:pt x="69039" y="24990"/>
                </a:lnTo>
                <a:lnTo>
                  <a:pt x="69039" y="19054"/>
                </a:lnTo>
                <a:close/>
                <a:moveTo>
                  <a:pt x="81223" y="19054"/>
                </a:moveTo>
                <a:lnTo>
                  <a:pt x="81223" y="24990"/>
                </a:lnTo>
                <a:lnTo>
                  <a:pt x="75286" y="24990"/>
                </a:lnTo>
                <a:lnTo>
                  <a:pt x="75286" y="19054"/>
                </a:lnTo>
                <a:close/>
                <a:moveTo>
                  <a:pt x="87470" y="19054"/>
                </a:moveTo>
                <a:lnTo>
                  <a:pt x="87470" y="24990"/>
                </a:lnTo>
                <a:lnTo>
                  <a:pt x="81535" y="24990"/>
                </a:lnTo>
                <a:lnTo>
                  <a:pt x="81535" y="19054"/>
                </a:lnTo>
                <a:close/>
                <a:moveTo>
                  <a:pt x="93720" y="19054"/>
                </a:moveTo>
                <a:lnTo>
                  <a:pt x="93720" y="24990"/>
                </a:lnTo>
                <a:lnTo>
                  <a:pt x="87784" y="24990"/>
                </a:lnTo>
                <a:lnTo>
                  <a:pt x="87784" y="19054"/>
                </a:lnTo>
                <a:close/>
                <a:moveTo>
                  <a:pt x="99967" y="19054"/>
                </a:moveTo>
                <a:lnTo>
                  <a:pt x="99967" y="24990"/>
                </a:lnTo>
                <a:lnTo>
                  <a:pt x="94031" y="24990"/>
                </a:lnTo>
                <a:lnTo>
                  <a:pt x="94031" y="19054"/>
                </a:lnTo>
                <a:close/>
                <a:moveTo>
                  <a:pt x="106214" y="19054"/>
                </a:moveTo>
                <a:lnTo>
                  <a:pt x="106214" y="24990"/>
                </a:lnTo>
                <a:lnTo>
                  <a:pt x="100280" y="24990"/>
                </a:lnTo>
                <a:lnTo>
                  <a:pt x="100280" y="19054"/>
                </a:lnTo>
                <a:close/>
                <a:moveTo>
                  <a:pt x="112461" y="19054"/>
                </a:moveTo>
                <a:lnTo>
                  <a:pt x="112461" y="24990"/>
                </a:lnTo>
                <a:lnTo>
                  <a:pt x="106527" y="24990"/>
                </a:lnTo>
                <a:lnTo>
                  <a:pt x="106527" y="19054"/>
                </a:lnTo>
                <a:close/>
                <a:moveTo>
                  <a:pt x="118710" y="19054"/>
                </a:moveTo>
                <a:lnTo>
                  <a:pt x="118710" y="24990"/>
                </a:lnTo>
                <a:lnTo>
                  <a:pt x="112774" y="24990"/>
                </a:lnTo>
                <a:lnTo>
                  <a:pt x="112774" y="19054"/>
                </a:lnTo>
                <a:close/>
                <a:moveTo>
                  <a:pt x="124957" y="19054"/>
                </a:moveTo>
                <a:lnTo>
                  <a:pt x="124957" y="24990"/>
                </a:lnTo>
                <a:lnTo>
                  <a:pt x="119021" y="24990"/>
                </a:lnTo>
                <a:lnTo>
                  <a:pt x="119021" y="19054"/>
                </a:lnTo>
                <a:close/>
                <a:moveTo>
                  <a:pt x="131204" y="19054"/>
                </a:moveTo>
                <a:lnTo>
                  <a:pt x="131204" y="24990"/>
                </a:lnTo>
                <a:lnTo>
                  <a:pt x="125270" y="24990"/>
                </a:lnTo>
                <a:lnTo>
                  <a:pt x="125270" y="19054"/>
                </a:lnTo>
                <a:close/>
                <a:moveTo>
                  <a:pt x="137451" y="19054"/>
                </a:moveTo>
                <a:lnTo>
                  <a:pt x="137451" y="24990"/>
                </a:lnTo>
                <a:lnTo>
                  <a:pt x="131517" y="24990"/>
                </a:lnTo>
                <a:lnTo>
                  <a:pt x="131517" y="19054"/>
                </a:lnTo>
                <a:close/>
                <a:moveTo>
                  <a:pt x="143702" y="19054"/>
                </a:moveTo>
                <a:lnTo>
                  <a:pt x="143702" y="24990"/>
                </a:lnTo>
                <a:lnTo>
                  <a:pt x="137766" y="24990"/>
                </a:lnTo>
                <a:lnTo>
                  <a:pt x="137766" y="19054"/>
                </a:lnTo>
                <a:close/>
                <a:moveTo>
                  <a:pt x="149949" y="19054"/>
                </a:moveTo>
                <a:lnTo>
                  <a:pt x="149949" y="24990"/>
                </a:lnTo>
                <a:lnTo>
                  <a:pt x="144015" y="24990"/>
                </a:lnTo>
                <a:lnTo>
                  <a:pt x="144015" y="19054"/>
                </a:lnTo>
                <a:close/>
                <a:moveTo>
                  <a:pt x="156196" y="19054"/>
                </a:moveTo>
                <a:lnTo>
                  <a:pt x="156196" y="24990"/>
                </a:lnTo>
                <a:lnTo>
                  <a:pt x="150262" y="24990"/>
                </a:lnTo>
                <a:lnTo>
                  <a:pt x="150262" y="19054"/>
                </a:lnTo>
                <a:close/>
                <a:moveTo>
                  <a:pt x="162445" y="19054"/>
                </a:moveTo>
                <a:lnTo>
                  <a:pt x="162445" y="24990"/>
                </a:lnTo>
                <a:lnTo>
                  <a:pt x="156509" y="24990"/>
                </a:lnTo>
                <a:lnTo>
                  <a:pt x="156509" y="19054"/>
                </a:lnTo>
                <a:close/>
                <a:moveTo>
                  <a:pt x="168692" y="19054"/>
                </a:moveTo>
                <a:lnTo>
                  <a:pt x="168692" y="24990"/>
                </a:lnTo>
                <a:lnTo>
                  <a:pt x="162756" y="24990"/>
                </a:lnTo>
                <a:lnTo>
                  <a:pt x="162756" y="19054"/>
                </a:lnTo>
                <a:close/>
                <a:moveTo>
                  <a:pt x="174939" y="19054"/>
                </a:moveTo>
                <a:lnTo>
                  <a:pt x="174939" y="24990"/>
                </a:lnTo>
                <a:lnTo>
                  <a:pt x="169005" y="24990"/>
                </a:lnTo>
                <a:lnTo>
                  <a:pt x="169005" y="19054"/>
                </a:lnTo>
                <a:close/>
                <a:moveTo>
                  <a:pt x="181186" y="19054"/>
                </a:moveTo>
                <a:lnTo>
                  <a:pt x="181186" y="24990"/>
                </a:lnTo>
                <a:lnTo>
                  <a:pt x="175252" y="24990"/>
                </a:lnTo>
                <a:lnTo>
                  <a:pt x="175252" y="19054"/>
                </a:lnTo>
                <a:close/>
                <a:moveTo>
                  <a:pt x="187435" y="19054"/>
                </a:moveTo>
                <a:lnTo>
                  <a:pt x="187435" y="24990"/>
                </a:lnTo>
                <a:lnTo>
                  <a:pt x="181499" y="24990"/>
                </a:lnTo>
                <a:lnTo>
                  <a:pt x="181499" y="19054"/>
                </a:lnTo>
                <a:close/>
                <a:moveTo>
                  <a:pt x="193684" y="19054"/>
                </a:moveTo>
                <a:lnTo>
                  <a:pt x="193684" y="24990"/>
                </a:lnTo>
                <a:lnTo>
                  <a:pt x="187749" y="24990"/>
                </a:lnTo>
                <a:lnTo>
                  <a:pt x="187749" y="19054"/>
                </a:lnTo>
                <a:close/>
                <a:moveTo>
                  <a:pt x="199931" y="19054"/>
                </a:moveTo>
                <a:lnTo>
                  <a:pt x="199931" y="24990"/>
                </a:lnTo>
                <a:lnTo>
                  <a:pt x="193996" y="24990"/>
                </a:lnTo>
                <a:lnTo>
                  <a:pt x="193996" y="19054"/>
                </a:lnTo>
                <a:close/>
                <a:moveTo>
                  <a:pt x="206180" y="19054"/>
                </a:moveTo>
                <a:lnTo>
                  <a:pt x="206180" y="24990"/>
                </a:lnTo>
                <a:lnTo>
                  <a:pt x="200244" y="24990"/>
                </a:lnTo>
                <a:lnTo>
                  <a:pt x="200244" y="19054"/>
                </a:lnTo>
                <a:close/>
                <a:moveTo>
                  <a:pt x="212427" y="19054"/>
                </a:moveTo>
                <a:lnTo>
                  <a:pt x="212427" y="24990"/>
                </a:lnTo>
                <a:lnTo>
                  <a:pt x="206491" y="24990"/>
                </a:lnTo>
                <a:lnTo>
                  <a:pt x="206491" y="19054"/>
                </a:lnTo>
                <a:close/>
                <a:moveTo>
                  <a:pt x="218674" y="19054"/>
                </a:moveTo>
                <a:lnTo>
                  <a:pt x="218674" y="24990"/>
                </a:lnTo>
                <a:lnTo>
                  <a:pt x="212739" y="24990"/>
                </a:lnTo>
                <a:lnTo>
                  <a:pt x="212739" y="19054"/>
                </a:lnTo>
                <a:close/>
                <a:moveTo>
                  <a:pt x="224921" y="19054"/>
                </a:moveTo>
                <a:lnTo>
                  <a:pt x="224921" y="24990"/>
                </a:lnTo>
                <a:lnTo>
                  <a:pt x="218987" y="24990"/>
                </a:lnTo>
                <a:lnTo>
                  <a:pt x="218987" y="19054"/>
                </a:lnTo>
                <a:close/>
                <a:moveTo>
                  <a:pt x="231170" y="19054"/>
                </a:moveTo>
                <a:lnTo>
                  <a:pt x="231170" y="24990"/>
                </a:lnTo>
                <a:lnTo>
                  <a:pt x="225234" y="24990"/>
                </a:lnTo>
                <a:lnTo>
                  <a:pt x="225234" y="19054"/>
                </a:lnTo>
                <a:close/>
                <a:moveTo>
                  <a:pt x="237417" y="19054"/>
                </a:moveTo>
                <a:lnTo>
                  <a:pt x="237417" y="24990"/>
                </a:lnTo>
                <a:lnTo>
                  <a:pt x="231481" y="24990"/>
                </a:lnTo>
                <a:lnTo>
                  <a:pt x="231481" y="19054"/>
                </a:lnTo>
                <a:close/>
                <a:moveTo>
                  <a:pt x="243664" y="19054"/>
                </a:moveTo>
                <a:lnTo>
                  <a:pt x="243664" y="24990"/>
                </a:lnTo>
                <a:lnTo>
                  <a:pt x="237729" y="24990"/>
                </a:lnTo>
                <a:lnTo>
                  <a:pt x="237729" y="19054"/>
                </a:lnTo>
                <a:close/>
                <a:moveTo>
                  <a:pt x="249911" y="19054"/>
                </a:moveTo>
                <a:lnTo>
                  <a:pt x="249911" y="24990"/>
                </a:lnTo>
                <a:lnTo>
                  <a:pt x="243977" y="24990"/>
                </a:lnTo>
                <a:lnTo>
                  <a:pt x="243977" y="19054"/>
                </a:lnTo>
                <a:close/>
                <a:moveTo>
                  <a:pt x="256161" y="19054"/>
                </a:moveTo>
                <a:lnTo>
                  <a:pt x="256161" y="24990"/>
                </a:lnTo>
                <a:lnTo>
                  <a:pt x="250225" y="24990"/>
                </a:lnTo>
                <a:lnTo>
                  <a:pt x="250225" y="19054"/>
                </a:lnTo>
                <a:close/>
                <a:moveTo>
                  <a:pt x="262409" y="19054"/>
                </a:moveTo>
                <a:lnTo>
                  <a:pt x="262409" y="24990"/>
                </a:lnTo>
                <a:lnTo>
                  <a:pt x="256474" y="24990"/>
                </a:lnTo>
                <a:lnTo>
                  <a:pt x="256474" y="19054"/>
                </a:lnTo>
                <a:close/>
                <a:moveTo>
                  <a:pt x="268656" y="19054"/>
                </a:moveTo>
                <a:lnTo>
                  <a:pt x="268656" y="24990"/>
                </a:lnTo>
                <a:lnTo>
                  <a:pt x="262721" y="24990"/>
                </a:lnTo>
                <a:lnTo>
                  <a:pt x="262721" y="19054"/>
                </a:lnTo>
                <a:close/>
                <a:moveTo>
                  <a:pt x="274904" y="19054"/>
                </a:moveTo>
                <a:lnTo>
                  <a:pt x="274904" y="24990"/>
                </a:lnTo>
                <a:lnTo>
                  <a:pt x="268968" y="24990"/>
                </a:lnTo>
                <a:lnTo>
                  <a:pt x="268968" y="19054"/>
                </a:lnTo>
                <a:close/>
                <a:moveTo>
                  <a:pt x="6251" y="25301"/>
                </a:moveTo>
                <a:lnTo>
                  <a:pt x="6251" y="31237"/>
                </a:lnTo>
                <a:lnTo>
                  <a:pt x="315" y="31237"/>
                </a:lnTo>
                <a:lnTo>
                  <a:pt x="315" y="25301"/>
                </a:lnTo>
                <a:close/>
                <a:moveTo>
                  <a:pt x="12498" y="25301"/>
                </a:moveTo>
                <a:lnTo>
                  <a:pt x="12498" y="31237"/>
                </a:lnTo>
                <a:lnTo>
                  <a:pt x="6562" y="31237"/>
                </a:lnTo>
                <a:lnTo>
                  <a:pt x="6562" y="25301"/>
                </a:lnTo>
                <a:close/>
                <a:moveTo>
                  <a:pt x="18745" y="25301"/>
                </a:moveTo>
                <a:lnTo>
                  <a:pt x="18745" y="31237"/>
                </a:lnTo>
                <a:lnTo>
                  <a:pt x="12810" y="31237"/>
                </a:lnTo>
                <a:lnTo>
                  <a:pt x="12810" y="25301"/>
                </a:lnTo>
                <a:close/>
                <a:moveTo>
                  <a:pt x="24992" y="25301"/>
                </a:moveTo>
                <a:lnTo>
                  <a:pt x="24992" y="31237"/>
                </a:lnTo>
                <a:lnTo>
                  <a:pt x="19058" y="31237"/>
                </a:lnTo>
                <a:lnTo>
                  <a:pt x="19058" y="25301"/>
                </a:lnTo>
                <a:close/>
                <a:moveTo>
                  <a:pt x="31241" y="25301"/>
                </a:moveTo>
                <a:lnTo>
                  <a:pt x="31241" y="31237"/>
                </a:lnTo>
                <a:lnTo>
                  <a:pt x="25305" y="31237"/>
                </a:lnTo>
                <a:lnTo>
                  <a:pt x="25305" y="25301"/>
                </a:lnTo>
                <a:close/>
                <a:moveTo>
                  <a:pt x="37489" y="25301"/>
                </a:moveTo>
                <a:lnTo>
                  <a:pt x="37489" y="31237"/>
                </a:lnTo>
                <a:lnTo>
                  <a:pt x="31553" y="31237"/>
                </a:lnTo>
                <a:lnTo>
                  <a:pt x="31553" y="25301"/>
                </a:lnTo>
                <a:close/>
                <a:moveTo>
                  <a:pt x="43737" y="25301"/>
                </a:moveTo>
                <a:lnTo>
                  <a:pt x="43737" y="31237"/>
                </a:lnTo>
                <a:lnTo>
                  <a:pt x="37802" y="31237"/>
                </a:lnTo>
                <a:lnTo>
                  <a:pt x="37802" y="25301"/>
                </a:lnTo>
                <a:close/>
                <a:moveTo>
                  <a:pt x="49985" y="25301"/>
                </a:moveTo>
                <a:lnTo>
                  <a:pt x="49985" y="31237"/>
                </a:lnTo>
                <a:lnTo>
                  <a:pt x="44049" y="31237"/>
                </a:lnTo>
                <a:lnTo>
                  <a:pt x="44049" y="25301"/>
                </a:lnTo>
                <a:close/>
                <a:moveTo>
                  <a:pt x="56232" y="25301"/>
                </a:moveTo>
                <a:lnTo>
                  <a:pt x="56232" y="31237"/>
                </a:lnTo>
                <a:lnTo>
                  <a:pt x="50296" y="31237"/>
                </a:lnTo>
                <a:lnTo>
                  <a:pt x="50296" y="25301"/>
                </a:lnTo>
                <a:close/>
                <a:moveTo>
                  <a:pt x="62480" y="25301"/>
                </a:moveTo>
                <a:lnTo>
                  <a:pt x="62480" y="31237"/>
                </a:lnTo>
                <a:lnTo>
                  <a:pt x="56545" y="31237"/>
                </a:lnTo>
                <a:lnTo>
                  <a:pt x="56545" y="25301"/>
                </a:lnTo>
                <a:close/>
                <a:moveTo>
                  <a:pt x="68727" y="25301"/>
                </a:moveTo>
                <a:lnTo>
                  <a:pt x="68727" y="31237"/>
                </a:lnTo>
                <a:lnTo>
                  <a:pt x="62792" y="31237"/>
                </a:lnTo>
                <a:lnTo>
                  <a:pt x="62792" y="25301"/>
                </a:lnTo>
                <a:close/>
                <a:moveTo>
                  <a:pt x="74975" y="25301"/>
                </a:moveTo>
                <a:lnTo>
                  <a:pt x="74975" y="31237"/>
                </a:lnTo>
                <a:lnTo>
                  <a:pt x="69039" y="31237"/>
                </a:lnTo>
                <a:lnTo>
                  <a:pt x="69039" y="25301"/>
                </a:lnTo>
                <a:close/>
                <a:moveTo>
                  <a:pt x="81223" y="25301"/>
                </a:moveTo>
                <a:lnTo>
                  <a:pt x="81223" y="31237"/>
                </a:lnTo>
                <a:lnTo>
                  <a:pt x="75286" y="31237"/>
                </a:lnTo>
                <a:lnTo>
                  <a:pt x="75286" y="25301"/>
                </a:lnTo>
                <a:close/>
                <a:moveTo>
                  <a:pt x="87470" y="25301"/>
                </a:moveTo>
                <a:lnTo>
                  <a:pt x="87470" y="31237"/>
                </a:lnTo>
                <a:lnTo>
                  <a:pt x="81535" y="31237"/>
                </a:lnTo>
                <a:lnTo>
                  <a:pt x="81535" y="25301"/>
                </a:lnTo>
                <a:close/>
                <a:moveTo>
                  <a:pt x="93720" y="25301"/>
                </a:moveTo>
                <a:lnTo>
                  <a:pt x="93720" y="31237"/>
                </a:lnTo>
                <a:lnTo>
                  <a:pt x="87784" y="31237"/>
                </a:lnTo>
                <a:lnTo>
                  <a:pt x="87784" y="25301"/>
                </a:lnTo>
                <a:close/>
                <a:moveTo>
                  <a:pt x="99967" y="25301"/>
                </a:moveTo>
                <a:lnTo>
                  <a:pt x="99967" y="31237"/>
                </a:lnTo>
                <a:lnTo>
                  <a:pt x="94031" y="31237"/>
                </a:lnTo>
                <a:lnTo>
                  <a:pt x="94031" y="25301"/>
                </a:lnTo>
                <a:close/>
                <a:moveTo>
                  <a:pt x="106214" y="25301"/>
                </a:moveTo>
                <a:lnTo>
                  <a:pt x="106214" y="31237"/>
                </a:lnTo>
                <a:lnTo>
                  <a:pt x="100280" y="31237"/>
                </a:lnTo>
                <a:lnTo>
                  <a:pt x="100280" y="25301"/>
                </a:lnTo>
                <a:close/>
                <a:moveTo>
                  <a:pt x="112461" y="25301"/>
                </a:moveTo>
                <a:lnTo>
                  <a:pt x="112461" y="31237"/>
                </a:lnTo>
                <a:lnTo>
                  <a:pt x="106527" y="31237"/>
                </a:lnTo>
                <a:lnTo>
                  <a:pt x="106527" y="25301"/>
                </a:lnTo>
                <a:close/>
                <a:moveTo>
                  <a:pt x="118710" y="25301"/>
                </a:moveTo>
                <a:lnTo>
                  <a:pt x="118710" y="31237"/>
                </a:lnTo>
                <a:lnTo>
                  <a:pt x="112774" y="31237"/>
                </a:lnTo>
                <a:lnTo>
                  <a:pt x="112774" y="25301"/>
                </a:lnTo>
                <a:close/>
                <a:moveTo>
                  <a:pt x="124957" y="25301"/>
                </a:moveTo>
                <a:lnTo>
                  <a:pt x="124957" y="31237"/>
                </a:lnTo>
                <a:lnTo>
                  <a:pt x="119021" y="31237"/>
                </a:lnTo>
                <a:lnTo>
                  <a:pt x="119021" y="25301"/>
                </a:lnTo>
                <a:close/>
                <a:moveTo>
                  <a:pt x="131204" y="25301"/>
                </a:moveTo>
                <a:lnTo>
                  <a:pt x="131204" y="31237"/>
                </a:lnTo>
                <a:lnTo>
                  <a:pt x="125270" y="31237"/>
                </a:lnTo>
                <a:lnTo>
                  <a:pt x="125270" y="25301"/>
                </a:lnTo>
                <a:close/>
                <a:moveTo>
                  <a:pt x="137451" y="25301"/>
                </a:moveTo>
                <a:lnTo>
                  <a:pt x="137451" y="31237"/>
                </a:lnTo>
                <a:lnTo>
                  <a:pt x="131517" y="31237"/>
                </a:lnTo>
                <a:lnTo>
                  <a:pt x="131517" y="25301"/>
                </a:lnTo>
                <a:close/>
                <a:moveTo>
                  <a:pt x="143702" y="25301"/>
                </a:moveTo>
                <a:lnTo>
                  <a:pt x="143702" y="31237"/>
                </a:lnTo>
                <a:lnTo>
                  <a:pt x="137766" y="31237"/>
                </a:lnTo>
                <a:lnTo>
                  <a:pt x="137766" y="25301"/>
                </a:lnTo>
                <a:close/>
                <a:moveTo>
                  <a:pt x="149949" y="25301"/>
                </a:moveTo>
                <a:lnTo>
                  <a:pt x="149949" y="31237"/>
                </a:lnTo>
                <a:lnTo>
                  <a:pt x="144015" y="31237"/>
                </a:lnTo>
                <a:lnTo>
                  <a:pt x="144015" y="25301"/>
                </a:lnTo>
                <a:close/>
                <a:moveTo>
                  <a:pt x="156196" y="25301"/>
                </a:moveTo>
                <a:lnTo>
                  <a:pt x="156196" y="31237"/>
                </a:lnTo>
                <a:lnTo>
                  <a:pt x="150262" y="31237"/>
                </a:lnTo>
                <a:lnTo>
                  <a:pt x="150262" y="25301"/>
                </a:lnTo>
                <a:close/>
                <a:moveTo>
                  <a:pt x="162445" y="25301"/>
                </a:moveTo>
                <a:lnTo>
                  <a:pt x="162445" y="31237"/>
                </a:lnTo>
                <a:lnTo>
                  <a:pt x="156509" y="31237"/>
                </a:lnTo>
                <a:lnTo>
                  <a:pt x="156509" y="25301"/>
                </a:lnTo>
                <a:close/>
                <a:moveTo>
                  <a:pt x="168692" y="25301"/>
                </a:moveTo>
                <a:lnTo>
                  <a:pt x="168692" y="31237"/>
                </a:lnTo>
                <a:lnTo>
                  <a:pt x="162756" y="31237"/>
                </a:lnTo>
                <a:lnTo>
                  <a:pt x="162756" y="25301"/>
                </a:lnTo>
                <a:close/>
                <a:moveTo>
                  <a:pt x="174939" y="25301"/>
                </a:moveTo>
                <a:lnTo>
                  <a:pt x="174939" y="31237"/>
                </a:lnTo>
                <a:lnTo>
                  <a:pt x="169005" y="31237"/>
                </a:lnTo>
                <a:lnTo>
                  <a:pt x="169005" y="25301"/>
                </a:lnTo>
                <a:close/>
                <a:moveTo>
                  <a:pt x="181186" y="25301"/>
                </a:moveTo>
                <a:lnTo>
                  <a:pt x="181186" y="31237"/>
                </a:lnTo>
                <a:lnTo>
                  <a:pt x="175252" y="31237"/>
                </a:lnTo>
                <a:lnTo>
                  <a:pt x="175252" y="25301"/>
                </a:lnTo>
                <a:close/>
                <a:moveTo>
                  <a:pt x="187435" y="25301"/>
                </a:moveTo>
                <a:lnTo>
                  <a:pt x="187435" y="31237"/>
                </a:lnTo>
                <a:lnTo>
                  <a:pt x="181499" y="31237"/>
                </a:lnTo>
                <a:lnTo>
                  <a:pt x="181499" y="25301"/>
                </a:lnTo>
                <a:close/>
                <a:moveTo>
                  <a:pt x="193684" y="25301"/>
                </a:moveTo>
                <a:lnTo>
                  <a:pt x="193684" y="31237"/>
                </a:lnTo>
                <a:lnTo>
                  <a:pt x="187749" y="31237"/>
                </a:lnTo>
                <a:lnTo>
                  <a:pt x="187749" y="25301"/>
                </a:lnTo>
                <a:close/>
                <a:moveTo>
                  <a:pt x="199931" y="25301"/>
                </a:moveTo>
                <a:lnTo>
                  <a:pt x="199931" y="31237"/>
                </a:lnTo>
                <a:lnTo>
                  <a:pt x="193996" y="31237"/>
                </a:lnTo>
                <a:lnTo>
                  <a:pt x="193996" y="25301"/>
                </a:lnTo>
                <a:close/>
                <a:moveTo>
                  <a:pt x="206180" y="25301"/>
                </a:moveTo>
                <a:lnTo>
                  <a:pt x="206180" y="31237"/>
                </a:lnTo>
                <a:lnTo>
                  <a:pt x="200244" y="31237"/>
                </a:lnTo>
                <a:lnTo>
                  <a:pt x="200244" y="25301"/>
                </a:lnTo>
                <a:close/>
                <a:moveTo>
                  <a:pt x="212427" y="25301"/>
                </a:moveTo>
                <a:lnTo>
                  <a:pt x="212427" y="31237"/>
                </a:lnTo>
                <a:lnTo>
                  <a:pt x="206491" y="31237"/>
                </a:lnTo>
                <a:lnTo>
                  <a:pt x="206491" y="25301"/>
                </a:lnTo>
                <a:close/>
                <a:moveTo>
                  <a:pt x="218674" y="25301"/>
                </a:moveTo>
                <a:lnTo>
                  <a:pt x="218674" y="31237"/>
                </a:lnTo>
                <a:lnTo>
                  <a:pt x="212739" y="31237"/>
                </a:lnTo>
                <a:lnTo>
                  <a:pt x="212739" y="25301"/>
                </a:lnTo>
                <a:close/>
                <a:moveTo>
                  <a:pt x="224921" y="25301"/>
                </a:moveTo>
                <a:lnTo>
                  <a:pt x="224921" y="31237"/>
                </a:lnTo>
                <a:lnTo>
                  <a:pt x="218987" y="31237"/>
                </a:lnTo>
                <a:lnTo>
                  <a:pt x="218987" y="25301"/>
                </a:lnTo>
                <a:close/>
                <a:moveTo>
                  <a:pt x="231170" y="25301"/>
                </a:moveTo>
                <a:lnTo>
                  <a:pt x="231170" y="31237"/>
                </a:lnTo>
                <a:lnTo>
                  <a:pt x="225234" y="31237"/>
                </a:lnTo>
                <a:lnTo>
                  <a:pt x="225234" y="25301"/>
                </a:lnTo>
                <a:close/>
                <a:moveTo>
                  <a:pt x="237417" y="25301"/>
                </a:moveTo>
                <a:lnTo>
                  <a:pt x="237417" y="31237"/>
                </a:lnTo>
                <a:lnTo>
                  <a:pt x="231481" y="31237"/>
                </a:lnTo>
                <a:lnTo>
                  <a:pt x="231481" y="25301"/>
                </a:lnTo>
                <a:close/>
                <a:moveTo>
                  <a:pt x="243664" y="25301"/>
                </a:moveTo>
                <a:lnTo>
                  <a:pt x="243664" y="31237"/>
                </a:lnTo>
                <a:lnTo>
                  <a:pt x="237729" y="31237"/>
                </a:lnTo>
                <a:lnTo>
                  <a:pt x="237729" y="25301"/>
                </a:lnTo>
                <a:close/>
                <a:moveTo>
                  <a:pt x="249911" y="25301"/>
                </a:moveTo>
                <a:lnTo>
                  <a:pt x="249911" y="31237"/>
                </a:lnTo>
                <a:lnTo>
                  <a:pt x="243977" y="31237"/>
                </a:lnTo>
                <a:lnTo>
                  <a:pt x="243977" y="25301"/>
                </a:lnTo>
                <a:close/>
                <a:moveTo>
                  <a:pt x="256161" y="25301"/>
                </a:moveTo>
                <a:lnTo>
                  <a:pt x="256161" y="31237"/>
                </a:lnTo>
                <a:lnTo>
                  <a:pt x="250225" y="31237"/>
                </a:lnTo>
                <a:lnTo>
                  <a:pt x="250225" y="25301"/>
                </a:lnTo>
                <a:close/>
                <a:moveTo>
                  <a:pt x="262409" y="25301"/>
                </a:moveTo>
                <a:lnTo>
                  <a:pt x="262409" y="31237"/>
                </a:lnTo>
                <a:lnTo>
                  <a:pt x="256474" y="31237"/>
                </a:lnTo>
                <a:lnTo>
                  <a:pt x="256474" y="25301"/>
                </a:lnTo>
                <a:close/>
                <a:moveTo>
                  <a:pt x="268656" y="25301"/>
                </a:moveTo>
                <a:lnTo>
                  <a:pt x="268656" y="31237"/>
                </a:lnTo>
                <a:lnTo>
                  <a:pt x="262721" y="31237"/>
                </a:lnTo>
                <a:lnTo>
                  <a:pt x="262721" y="25301"/>
                </a:lnTo>
                <a:close/>
                <a:moveTo>
                  <a:pt x="274904" y="25301"/>
                </a:moveTo>
                <a:lnTo>
                  <a:pt x="274904" y="31237"/>
                </a:lnTo>
                <a:lnTo>
                  <a:pt x="268968" y="31237"/>
                </a:lnTo>
                <a:lnTo>
                  <a:pt x="268968" y="25301"/>
                </a:lnTo>
                <a:close/>
                <a:moveTo>
                  <a:pt x="6251" y="31548"/>
                </a:moveTo>
                <a:lnTo>
                  <a:pt x="6251" y="31550"/>
                </a:lnTo>
                <a:lnTo>
                  <a:pt x="6251" y="37484"/>
                </a:lnTo>
                <a:lnTo>
                  <a:pt x="315" y="37484"/>
                </a:lnTo>
                <a:lnTo>
                  <a:pt x="315" y="31548"/>
                </a:lnTo>
                <a:close/>
                <a:moveTo>
                  <a:pt x="12498" y="31548"/>
                </a:moveTo>
                <a:lnTo>
                  <a:pt x="12498" y="31550"/>
                </a:lnTo>
                <a:lnTo>
                  <a:pt x="12498" y="37484"/>
                </a:lnTo>
                <a:lnTo>
                  <a:pt x="6562" y="37484"/>
                </a:lnTo>
                <a:lnTo>
                  <a:pt x="6562" y="31548"/>
                </a:lnTo>
                <a:close/>
                <a:moveTo>
                  <a:pt x="18745" y="31548"/>
                </a:moveTo>
                <a:lnTo>
                  <a:pt x="18745" y="31550"/>
                </a:lnTo>
                <a:lnTo>
                  <a:pt x="18745" y="37484"/>
                </a:lnTo>
                <a:lnTo>
                  <a:pt x="12810" y="37484"/>
                </a:lnTo>
                <a:lnTo>
                  <a:pt x="12810" y="31548"/>
                </a:lnTo>
                <a:close/>
                <a:moveTo>
                  <a:pt x="24992" y="31548"/>
                </a:moveTo>
                <a:lnTo>
                  <a:pt x="24992" y="31550"/>
                </a:lnTo>
                <a:lnTo>
                  <a:pt x="24992" y="37484"/>
                </a:lnTo>
                <a:lnTo>
                  <a:pt x="19058" y="37484"/>
                </a:lnTo>
                <a:lnTo>
                  <a:pt x="19058" y="31548"/>
                </a:lnTo>
                <a:close/>
                <a:moveTo>
                  <a:pt x="31242" y="31548"/>
                </a:moveTo>
                <a:lnTo>
                  <a:pt x="31242" y="31550"/>
                </a:lnTo>
                <a:lnTo>
                  <a:pt x="31242" y="37484"/>
                </a:lnTo>
                <a:lnTo>
                  <a:pt x="25305" y="37484"/>
                </a:lnTo>
                <a:lnTo>
                  <a:pt x="25305" y="31548"/>
                </a:lnTo>
                <a:close/>
                <a:moveTo>
                  <a:pt x="162445" y="31548"/>
                </a:moveTo>
                <a:lnTo>
                  <a:pt x="162445" y="31550"/>
                </a:lnTo>
                <a:lnTo>
                  <a:pt x="162445" y="37484"/>
                </a:lnTo>
                <a:lnTo>
                  <a:pt x="156509" y="37484"/>
                </a:lnTo>
                <a:lnTo>
                  <a:pt x="156509" y="31548"/>
                </a:lnTo>
                <a:close/>
                <a:moveTo>
                  <a:pt x="168692" y="31548"/>
                </a:moveTo>
                <a:lnTo>
                  <a:pt x="168692" y="31550"/>
                </a:lnTo>
                <a:lnTo>
                  <a:pt x="168692" y="37484"/>
                </a:lnTo>
                <a:lnTo>
                  <a:pt x="162756" y="37484"/>
                </a:lnTo>
                <a:lnTo>
                  <a:pt x="162756" y="31548"/>
                </a:lnTo>
                <a:close/>
                <a:moveTo>
                  <a:pt x="174939" y="31548"/>
                </a:moveTo>
                <a:lnTo>
                  <a:pt x="174939" y="31550"/>
                </a:lnTo>
                <a:lnTo>
                  <a:pt x="174939" y="37484"/>
                </a:lnTo>
                <a:lnTo>
                  <a:pt x="169005" y="37484"/>
                </a:lnTo>
                <a:lnTo>
                  <a:pt x="169005" y="31548"/>
                </a:lnTo>
                <a:close/>
                <a:moveTo>
                  <a:pt x="181186" y="31548"/>
                </a:moveTo>
                <a:lnTo>
                  <a:pt x="181186" y="31550"/>
                </a:lnTo>
                <a:lnTo>
                  <a:pt x="181186" y="37484"/>
                </a:lnTo>
                <a:lnTo>
                  <a:pt x="175252" y="37484"/>
                </a:lnTo>
                <a:lnTo>
                  <a:pt x="175252" y="31548"/>
                </a:lnTo>
                <a:close/>
                <a:moveTo>
                  <a:pt x="187435" y="31548"/>
                </a:moveTo>
                <a:lnTo>
                  <a:pt x="187435" y="31550"/>
                </a:lnTo>
                <a:lnTo>
                  <a:pt x="187435" y="37484"/>
                </a:lnTo>
                <a:lnTo>
                  <a:pt x="181499" y="37484"/>
                </a:lnTo>
                <a:lnTo>
                  <a:pt x="181499" y="31548"/>
                </a:lnTo>
                <a:close/>
                <a:moveTo>
                  <a:pt x="37489" y="31552"/>
                </a:moveTo>
                <a:lnTo>
                  <a:pt x="37489" y="37486"/>
                </a:lnTo>
                <a:lnTo>
                  <a:pt x="31553" y="37486"/>
                </a:lnTo>
                <a:lnTo>
                  <a:pt x="31553" y="31552"/>
                </a:lnTo>
                <a:close/>
                <a:moveTo>
                  <a:pt x="43737" y="31552"/>
                </a:moveTo>
                <a:lnTo>
                  <a:pt x="43737" y="37486"/>
                </a:lnTo>
                <a:lnTo>
                  <a:pt x="37802" y="37486"/>
                </a:lnTo>
                <a:lnTo>
                  <a:pt x="37802" y="31552"/>
                </a:lnTo>
                <a:close/>
                <a:moveTo>
                  <a:pt x="49985" y="31552"/>
                </a:moveTo>
                <a:lnTo>
                  <a:pt x="49985" y="37486"/>
                </a:lnTo>
                <a:lnTo>
                  <a:pt x="44049" y="37486"/>
                </a:lnTo>
                <a:lnTo>
                  <a:pt x="44049" y="31552"/>
                </a:lnTo>
                <a:close/>
                <a:moveTo>
                  <a:pt x="56232" y="31552"/>
                </a:moveTo>
                <a:lnTo>
                  <a:pt x="56232" y="37486"/>
                </a:lnTo>
                <a:lnTo>
                  <a:pt x="50296" y="37486"/>
                </a:lnTo>
                <a:lnTo>
                  <a:pt x="50296" y="31552"/>
                </a:lnTo>
                <a:close/>
                <a:moveTo>
                  <a:pt x="62480" y="31552"/>
                </a:moveTo>
                <a:lnTo>
                  <a:pt x="62480" y="37486"/>
                </a:lnTo>
                <a:lnTo>
                  <a:pt x="56545" y="37486"/>
                </a:lnTo>
                <a:lnTo>
                  <a:pt x="56545" y="31552"/>
                </a:lnTo>
                <a:close/>
                <a:moveTo>
                  <a:pt x="68727" y="31552"/>
                </a:moveTo>
                <a:lnTo>
                  <a:pt x="68727" y="37486"/>
                </a:lnTo>
                <a:lnTo>
                  <a:pt x="62792" y="37486"/>
                </a:lnTo>
                <a:lnTo>
                  <a:pt x="62792" y="31552"/>
                </a:lnTo>
                <a:close/>
                <a:moveTo>
                  <a:pt x="74975" y="31552"/>
                </a:moveTo>
                <a:lnTo>
                  <a:pt x="74975" y="37486"/>
                </a:lnTo>
                <a:lnTo>
                  <a:pt x="69039" y="37486"/>
                </a:lnTo>
                <a:lnTo>
                  <a:pt x="69039" y="31552"/>
                </a:lnTo>
                <a:close/>
                <a:moveTo>
                  <a:pt x="81223" y="31552"/>
                </a:moveTo>
                <a:lnTo>
                  <a:pt x="81223" y="37486"/>
                </a:lnTo>
                <a:lnTo>
                  <a:pt x="75286" y="37486"/>
                </a:lnTo>
                <a:lnTo>
                  <a:pt x="75286" y="31552"/>
                </a:lnTo>
                <a:close/>
                <a:moveTo>
                  <a:pt x="87470" y="31552"/>
                </a:moveTo>
                <a:lnTo>
                  <a:pt x="87470" y="37486"/>
                </a:lnTo>
                <a:lnTo>
                  <a:pt x="81535" y="37486"/>
                </a:lnTo>
                <a:lnTo>
                  <a:pt x="81535" y="31552"/>
                </a:lnTo>
                <a:close/>
                <a:moveTo>
                  <a:pt x="93720" y="31552"/>
                </a:moveTo>
                <a:lnTo>
                  <a:pt x="93720" y="37486"/>
                </a:lnTo>
                <a:lnTo>
                  <a:pt x="87784" y="37486"/>
                </a:lnTo>
                <a:lnTo>
                  <a:pt x="87784" y="31552"/>
                </a:lnTo>
                <a:close/>
                <a:moveTo>
                  <a:pt x="99967" y="31552"/>
                </a:moveTo>
                <a:lnTo>
                  <a:pt x="99967" y="37486"/>
                </a:lnTo>
                <a:lnTo>
                  <a:pt x="94031" y="37486"/>
                </a:lnTo>
                <a:lnTo>
                  <a:pt x="94031" y="31552"/>
                </a:lnTo>
                <a:close/>
                <a:moveTo>
                  <a:pt x="106214" y="31552"/>
                </a:moveTo>
                <a:lnTo>
                  <a:pt x="106214" y="37486"/>
                </a:lnTo>
                <a:lnTo>
                  <a:pt x="100280" y="37486"/>
                </a:lnTo>
                <a:lnTo>
                  <a:pt x="100280" y="31552"/>
                </a:lnTo>
                <a:close/>
                <a:moveTo>
                  <a:pt x="112461" y="31552"/>
                </a:moveTo>
                <a:lnTo>
                  <a:pt x="112461" y="37486"/>
                </a:lnTo>
                <a:lnTo>
                  <a:pt x="106527" y="37486"/>
                </a:lnTo>
                <a:lnTo>
                  <a:pt x="106527" y="31552"/>
                </a:lnTo>
                <a:close/>
                <a:moveTo>
                  <a:pt x="118710" y="31552"/>
                </a:moveTo>
                <a:lnTo>
                  <a:pt x="118710" y="37486"/>
                </a:lnTo>
                <a:lnTo>
                  <a:pt x="112774" y="37486"/>
                </a:lnTo>
                <a:lnTo>
                  <a:pt x="112774" y="31552"/>
                </a:lnTo>
                <a:close/>
                <a:moveTo>
                  <a:pt x="124957" y="31552"/>
                </a:moveTo>
                <a:lnTo>
                  <a:pt x="124957" y="37486"/>
                </a:lnTo>
                <a:lnTo>
                  <a:pt x="119021" y="37486"/>
                </a:lnTo>
                <a:lnTo>
                  <a:pt x="119021" y="31552"/>
                </a:lnTo>
                <a:close/>
                <a:moveTo>
                  <a:pt x="131204" y="31552"/>
                </a:moveTo>
                <a:lnTo>
                  <a:pt x="131204" y="37486"/>
                </a:lnTo>
                <a:lnTo>
                  <a:pt x="125270" y="37486"/>
                </a:lnTo>
                <a:lnTo>
                  <a:pt x="125270" y="31552"/>
                </a:lnTo>
                <a:close/>
                <a:moveTo>
                  <a:pt x="137451" y="31552"/>
                </a:moveTo>
                <a:lnTo>
                  <a:pt x="137451" y="37486"/>
                </a:lnTo>
                <a:lnTo>
                  <a:pt x="131517" y="37486"/>
                </a:lnTo>
                <a:lnTo>
                  <a:pt x="131517" y="31552"/>
                </a:lnTo>
                <a:close/>
                <a:moveTo>
                  <a:pt x="143702" y="31552"/>
                </a:moveTo>
                <a:lnTo>
                  <a:pt x="143702" y="37486"/>
                </a:lnTo>
                <a:lnTo>
                  <a:pt x="137766" y="37486"/>
                </a:lnTo>
                <a:lnTo>
                  <a:pt x="137766" y="31552"/>
                </a:lnTo>
                <a:close/>
                <a:moveTo>
                  <a:pt x="149949" y="31552"/>
                </a:moveTo>
                <a:lnTo>
                  <a:pt x="149949" y="37486"/>
                </a:lnTo>
                <a:lnTo>
                  <a:pt x="144015" y="37486"/>
                </a:lnTo>
                <a:lnTo>
                  <a:pt x="144015" y="31552"/>
                </a:lnTo>
                <a:close/>
                <a:moveTo>
                  <a:pt x="156196" y="31552"/>
                </a:moveTo>
                <a:lnTo>
                  <a:pt x="156196" y="37486"/>
                </a:lnTo>
                <a:lnTo>
                  <a:pt x="150262" y="37486"/>
                </a:lnTo>
                <a:lnTo>
                  <a:pt x="150262" y="31552"/>
                </a:lnTo>
                <a:close/>
                <a:moveTo>
                  <a:pt x="193684" y="31552"/>
                </a:moveTo>
                <a:lnTo>
                  <a:pt x="193684" y="37486"/>
                </a:lnTo>
                <a:lnTo>
                  <a:pt x="187749" y="37486"/>
                </a:lnTo>
                <a:lnTo>
                  <a:pt x="187749" y="31552"/>
                </a:lnTo>
                <a:close/>
                <a:moveTo>
                  <a:pt x="199931" y="31552"/>
                </a:moveTo>
                <a:lnTo>
                  <a:pt x="199931" y="37486"/>
                </a:lnTo>
                <a:lnTo>
                  <a:pt x="193996" y="37486"/>
                </a:lnTo>
                <a:lnTo>
                  <a:pt x="193996" y="31552"/>
                </a:lnTo>
                <a:close/>
                <a:moveTo>
                  <a:pt x="206180" y="31552"/>
                </a:moveTo>
                <a:lnTo>
                  <a:pt x="206180" y="37486"/>
                </a:lnTo>
                <a:lnTo>
                  <a:pt x="200244" y="37486"/>
                </a:lnTo>
                <a:lnTo>
                  <a:pt x="200244" y="31552"/>
                </a:lnTo>
                <a:close/>
                <a:moveTo>
                  <a:pt x="212427" y="31552"/>
                </a:moveTo>
                <a:lnTo>
                  <a:pt x="212427" y="37486"/>
                </a:lnTo>
                <a:lnTo>
                  <a:pt x="206491" y="37486"/>
                </a:lnTo>
                <a:lnTo>
                  <a:pt x="206491" y="31552"/>
                </a:lnTo>
                <a:close/>
                <a:moveTo>
                  <a:pt x="218674" y="31552"/>
                </a:moveTo>
                <a:lnTo>
                  <a:pt x="218674" y="37486"/>
                </a:lnTo>
                <a:lnTo>
                  <a:pt x="212739" y="37486"/>
                </a:lnTo>
                <a:lnTo>
                  <a:pt x="212739" y="31552"/>
                </a:lnTo>
                <a:close/>
                <a:moveTo>
                  <a:pt x="224921" y="31552"/>
                </a:moveTo>
                <a:lnTo>
                  <a:pt x="224921" y="37486"/>
                </a:lnTo>
                <a:lnTo>
                  <a:pt x="218987" y="37486"/>
                </a:lnTo>
                <a:lnTo>
                  <a:pt x="218987" y="31552"/>
                </a:lnTo>
                <a:close/>
                <a:moveTo>
                  <a:pt x="231170" y="31552"/>
                </a:moveTo>
                <a:lnTo>
                  <a:pt x="231170" y="37486"/>
                </a:lnTo>
                <a:lnTo>
                  <a:pt x="225234" y="37486"/>
                </a:lnTo>
                <a:lnTo>
                  <a:pt x="225234" y="31552"/>
                </a:lnTo>
                <a:close/>
                <a:moveTo>
                  <a:pt x="237417" y="31552"/>
                </a:moveTo>
                <a:lnTo>
                  <a:pt x="237417" y="37486"/>
                </a:lnTo>
                <a:lnTo>
                  <a:pt x="231481" y="37486"/>
                </a:lnTo>
                <a:lnTo>
                  <a:pt x="231481" y="31552"/>
                </a:lnTo>
                <a:close/>
                <a:moveTo>
                  <a:pt x="243664" y="31552"/>
                </a:moveTo>
                <a:lnTo>
                  <a:pt x="243664" y="37486"/>
                </a:lnTo>
                <a:lnTo>
                  <a:pt x="237729" y="37486"/>
                </a:lnTo>
                <a:lnTo>
                  <a:pt x="237729" y="31552"/>
                </a:lnTo>
                <a:close/>
                <a:moveTo>
                  <a:pt x="249911" y="31552"/>
                </a:moveTo>
                <a:lnTo>
                  <a:pt x="249911" y="37486"/>
                </a:lnTo>
                <a:lnTo>
                  <a:pt x="243977" y="37486"/>
                </a:lnTo>
                <a:lnTo>
                  <a:pt x="243977" y="31552"/>
                </a:lnTo>
                <a:close/>
                <a:moveTo>
                  <a:pt x="256161" y="31552"/>
                </a:moveTo>
                <a:lnTo>
                  <a:pt x="256161" y="37486"/>
                </a:lnTo>
                <a:lnTo>
                  <a:pt x="250225" y="37486"/>
                </a:lnTo>
                <a:lnTo>
                  <a:pt x="250225" y="31552"/>
                </a:lnTo>
                <a:close/>
                <a:moveTo>
                  <a:pt x="262409" y="31552"/>
                </a:moveTo>
                <a:lnTo>
                  <a:pt x="262409" y="37486"/>
                </a:lnTo>
                <a:lnTo>
                  <a:pt x="256474" y="37486"/>
                </a:lnTo>
                <a:lnTo>
                  <a:pt x="256474" y="31552"/>
                </a:lnTo>
                <a:close/>
                <a:moveTo>
                  <a:pt x="268656" y="31552"/>
                </a:moveTo>
                <a:lnTo>
                  <a:pt x="268656" y="37486"/>
                </a:lnTo>
                <a:lnTo>
                  <a:pt x="262721" y="37486"/>
                </a:lnTo>
                <a:lnTo>
                  <a:pt x="262721" y="31552"/>
                </a:lnTo>
                <a:close/>
                <a:moveTo>
                  <a:pt x="274904" y="31552"/>
                </a:moveTo>
                <a:lnTo>
                  <a:pt x="274904" y="37486"/>
                </a:lnTo>
                <a:lnTo>
                  <a:pt x="268968" y="37486"/>
                </a:lnTo>
                <a:lnTo>
                  <a:pt x="268968" y="31552"/>
                </a:lnTo>
                <a:close/>
                <a:moveTo>
                  <a:pt x="6251" y="37799"/>
                </a:moveTo>
                <a:lnTo>
                  <a:pt x="6251" y="43735"/>
                </a:lnTo>
                <a:lnTo>
                  <a:pt x="315" y="43735"/>
                </a:lnTo>
                <a:lnTo>
                  <a:pt x="315" y="37799"/>
                </a:lnTo>
                <a:close/>
                <a:moveTo>
                  <a:pt x="12498" y="37799"/>
                </a:moveTo>
                <a:lnTo>
                  <a:pt x="12498" y="43735"/>
                </a:lnTo>
                <a:lnTo>
                  <a:pt x="6562" y="43735"/>
                </a:lnTo>
                <a:lnTo>
                  <a:pt x="6562" y="37799"/>
                </a:lnTo>
                <a:close/>
                <a:moveTo>
                  <a:pt x="18745" y="37799"/>
                </a:moveTo>
                <a:lnTo>
                  <a:pt x="18745" y="43735"/>
                </a:lnTo>
                <a:lnTo>
                  <a:pt x="12810" y="43735"/>
                </a:lnTo>
                <a:lnTo>
                  <a:pt x="12810" y="37799"/>
                </a:lnTo>
                <a:close/>
                <a:moveTo>
                  <a:pt x="24992" y="37799"/>
                </a:moveTo>
                <a:lnTo>
                  <a:pt x="24992" y="43735"/>
                </a:lnTo>
                <a:lnTo>
                  <a:pt x="19058" y="43735"/>
                </a:lnTo>
                <a:lnTo>
                  <a:pt x="19058" y="37799"/>
                </a:lnTo>
                <a:close/>
                <a:moveTo>
                  <a:pt x="31242" y="37799"/>
                </a:moveTo>
                <a:lnTo>
                  <a:pt x="31242" y="43735"/>
                </a:lnTo>
                <a:lnTo>
                  <a:pt x="25305" y="43735"/>
                </a:lnTo>
                <a:lnTo>
                  <a:pt x="25305" y="37799"/>
                </a:lnTo>
                <a:close/>
                <a:moveTo>
                  <a:pt x="37489" y="37799"/>
                </a:moveTo>
                <a:lnTo>
                  <a:pt x="37489" y="43735"/>
                </a:lnTo>
                <a:lnTo>
                  <a:pt x="31553" y="43735"/>
                </a:lnTo>
                <a:lnTo>
                  <a:pt x="31553" y="37799"/>
                </a:lnTo>
                <a:close/>
                <a:moveTo>
                  <a:pt x="43737" y="37799"/>
                </a:moveTo>
                <a:lnTo>
                  <a:pt x="43737" y="43735"/>
                </a:lnTo>
                <a:lnTo>
                  <a:pt x="37802" y="43735"/>
                </a:lnTo>
                <a:lnTo>
                  <a:pt x="37802" y="37799"/>
                </a:lnTo>
                <a:close/>
                <a:moveTo>
                  <a:pt x="49985" y="37799"/>
                </a:moveTo>
                <a:lnTo>
                  <a:pt x="49985" y="43735"/>
                </a:lnTo>
                <a:lnTo>
                  <a:pt x="44049" y="43735"/>
                </a:lnTo>
                <a:lnTo>
                  <a:pt x="44049" y="37799"/>
                </a:lnTo>
                <a:close/>
                <a:moveTo>
                  <a:pt x="56232" y="37799"/>
                </a:moveTo>
                <a:lnTo>
                  <a:pt x="56232" y="43735"/>
                </a:lnTo>
                <a:lnTo>
                  <a:pt x="50296" y="43735"/>
                </a:lnTo>
                <a:lnTo>
                  <a:pt x="50296" y="37799"/>
                </a:lnTo>
                <a:close/>
                <a:moveTo>
                  <a:pt x="62480" y="37799"/>
                </a:moveTo>
                <a:lnTo>
                  <a:pt x="62480" y="43735"/>
                </a:lnTo>
                <a:lnTo>
                  <a:pt x="56545" y="43735"/>
                </a:lnTo>
                <a:lnTo>
                  <a:pt x="56545" y="37799"/>
                </a:lnTo>
                <a:close/>
                <a:moveTo>
                  <a:pt x="68727" y="37799"/>
                </a:moveTo>
                <a:lnTo>
                  <a:pt x="68727" y="43735"/>
                </a:lnTo>
                <a:lnTo>
                  <a:pt x="62792" y="43735"/>
                </a:lnTo>
                <a:lnTo>
                  <a:pt x="62792" y="37799"/>
                </a:lnTo>
                <a:close/>
                <a:moveTo>
                  <a:pt x="74975" y="37799"/>
                </a:moveTo>
                <a:lnTo>
                  <a:pt x="74975" y="43735"/>
                </a:lnTo>
                <a:lnTo>
                  <a:pt x="69039" y="43735"/>
                </a:lnTo>
                <a:lnTo>
                  <a:pt x="69039" y="37799"/>
                </a:lnTo>
                <a:close/>
                <a:moveTo>
                  <a:pt x="81223" y="37799"/>
                </a:moveTo>
                <a:lnTo>
                  <a:pt x="81223" y="43735"/>
                </a:lnTo>
                <a:lnTo>
                  <a:pt x="75286" y="43735"/>
                </a:lnTo>
                <a:lnTo>
                  <a:pt x="75286" y="37799"/>
                </a:lnTo>
                <a:close/>
                <a:moveTo>
                  <a:pt x="87470" y="37799"/>
                </a:moveTo>
                <a:lnTo>
                  <a:pt x="87470" y="43735"/>
                </a:lnTo>
                <a:lnTo>
                  <a:pt x="81535" y="43735"/>
                </a:lnTo>
                <a:lnTo>
                  <a:pt x="81535" y="37799"/>
                </a:lnTo>
                <a:close/>
                <a:moveTo>
                  <a:pt x="93720" y="37799"/>
                </a:moveTo>
                <a:lnTo>
                  <a:pt x="93720" y="43735"/>
                </a:lnTo>
                <a:lnTo>
                  <a:pt x="87784" y="43735"/>
                </a:lnTo>
                <a:lnTo>
                  <a:pt x="87784" y="37799"/>
                </a:lnTo>
                <a:close/>
                <a:moveTo>
                  <a:pt x="99967" y="37799"/>
                </a:moveTo>
                <a:lnTo>
                  <a:pt x="99967" y="43735"/>
                </a:lnTo>
                <a:lnTo>
                  <a:pt x="94031" y="43735"/>
                </a:lnTo>
                <a:lnTo>
                  <a:pt x="94031" y="37799"/>
                </a:lnTo>
                <a:close/>
                <a:moveTo>
                  <a:pt x="106214" y="37799"/>
                </a:moveTo>
                <a:lnTo>
                  <a:pt x="106214" y="43735"/>
                </a:lnTo>
                <a:lnTo>
                  <a:pt x="100280" y="43735"/>
                </a:lnTo>
                <a:lnTo>
                  <a:pt x="100280" y="37799"/>
                </a:lnTo>
                <a:close/>
                <a:moveTo>
                  <a:pt x="112461" y="37799"/>
                </a:moveTo>
                <a:lnTo>
                  <a:pt x="112461" y="43735"/>
                </a:lnTo>
                <a:lnTo>
                  <a:pt x="106527" y="43735"/>
                </a:lnTo>
                <a:lnTo>
                  <a:pt x="106527" y="37799"/>
                </a:lnTo>
                <a:close/>
                <a:moveTo>
                  <a:pt x="118710" y="37799"/>
                </a:moveTo>
                <a:lnTo>
                  <a:pt x="118710" y="43735"/>
                </a:lnTo>
                <a:lnTo>
                  <a:pt x="112774" y="43735"/>
                </a:lnTo>
                <a:lnTo>
                  <a:pt x="112774" y="37799"/>
                </a:lnTo>
                <a:close/>
                <a:moveTo>
                  <a:pt x="124957" y="37799"/>
                </a:moveTo>
                <a:lnTo>
                  <a:pt x="124957" y="43735"/>
                </a:lnTo>
                <a:lnTo>
                  <a:pt x="119021" y="43735"/>
                </a:lnTo>
                <a:lnTo>
                  <a:pt x="119021" y="37799"/>
                </a:lnTo>
                <a:close/>
                <a:moveTo>
                  <a:pt x="131204" y="37799"/>
                </a:moveTo>
                <a:lnTo>
                  <a:pt x="131204" y="43735"/>
                </a:lnTo>
                <a:lnTo>
                  <a:pt x="125270" y="43735"/>
                </a:lnTo>
                <a:lnTo>
                  <a:pt x="125270" y="37799"/>
                </a:lnTo>
                <a:close/>
                <a:moveTo>
                  <a:pt x="137451" y="37799"/>
                </a:moveTo>
                <a:lnTo>
                  <a:pt x="137451" y="43735"/>
                </a:lnTo>
                <a:lnTo>
                  <a:pt x="131517" y="43735"/>
                </a:lnTo>
                <a:lnTo>
                  <a:pt x="131517" y="37799"/>
                </a:lnTo>
                <a:close/>
                <a:moveTo>
                  <a:pt x="143702" y="37799"/>
                </a:moveTo>
                <a:lnTo>
                  <a:pt x="143702" y="43735"/>
                </a:lnTo>
                <a:lnTo>
                  <a:pt x="137766" y="43735"/>
                </a:lnTo>
                <a:lnTo>
                  <a:pt x="137766" y="37799"/>
                </a:lnTo>
                <a:close/>
                <a:moveTo>
                  <a:pt x="149949" y="37799"/>
                </a:moveTo>
                <a:lnTo>
                  <a:pt x="149949" y="43735"/>
                </a:lnTo>
                <a:lnTo>
                  <a:pt x="144015" y="43735"/>
                </a:lnTo>
                <a:lnTo>
                  <a:pt x="144015" y="37799"/>
                </a:lnTo>
                <a:close/>
                <a:moveTo>
                  <a:pt x="156196" y="37799"/>
                </a:moveTo>
                <a:lnTo>
                  <a:pt x="156196" y="43735"/>
                </a:lnTo>
                <a:lnTo>
                  <a:pt x="150262" y="43735"/>
                </a:lnTo>
                <a:lnTo>
                  <a:pt x="150262" y="37799"/>
                </a:lnTo>
                <a:close/>
                <a:moveTo>
                  <a:pt x="162445" y="37799"/>
                </a:moveTo>
                <a:lnTo>
                  <a:pt x="162445" y="43735"/>
                </a:lnTo>
                <a:lnTo>
                  <a:pt x="156509" y="43735"/>
                </a:lnTo>
                <a:lnTo>
                  <a:pt x="156509" y="37799"/>
                </a:lnTo>
                <a:close/>
                <a:moveTo>
                  <a:pt x="168692" y="37799"/>
                </a:moveTo>
                <a:lnTo>
                  <a:pt x="168692" y="43735"/>
                </a:lnTo>
                <a:lnTo>
                  <a:pt x="162756" y="43735"/>
                </a:lnTo>
                <a:lnTo>
                  <a:pt x="162756" y="37799"/>
                </a:lnTo>
                <a:close/>
                <a:moveTo>
                  <a:pt x="174939" y="37799"/>
                </a:moveTo>
                <a:lnTo>
                  <a:pt x="174939" y="43735"/>
                </a:lnTo>
                <a:lnTo>
                  <a:pt x="169005" y="43735"/>
                </a:lnTo>
                <a:lnTo>
                  <a:pt x="169005" y="37799"/>
                </a:lnTo>
                <a:close/>
                <a:moveTo>
                  <a:pt x="181186" y="37799"/>
                </a:moveTo>
                <a:lnTo>
                  <a:pt x="181186" y="43735"/>
                </a:lnTo>
                <a:lnTo>
                  <a:pt x="175252" y="43735"/>
                </a:lnTo>
                <a:lnTo>
                  <a:pt x="175252" y="37799"/>
                </a:lnTo>
                <a:close/>
                <a:moveTo>
                  <a:pt x="187435" y="37799"/>
                </a:moveTo>
                <a:lnTo>
                  <a:pt x="187435" y="43735"/>
                </a:lnTo>
                <a:lnTo>
                  <a:pt x="181499" y="43735"/>
                </a:lnTo>
                <a:lnTo>
                  <a:pt x="181499" y="37799"/>
                </a:lnTo>
                <a:close/>
                <a:moveTo>
                  <a:pt x="193684" y="37799"/>
                </a:moveTo>
                <a:lnTo>
                  <a:pt x="193684" y="43735"/>
                </a:lnTo>
                <a:lnTo>
                  <a:pt x="187749" y="43735"/>
                </a:lnTo>
                <a:lnTo>
                  <a:pt x="187749" y="37799"/>
                </a:lnTo>
                <a:close/>
                <a:moveTo>
                  <a:pt x="199931" y="37799"/>
                </a:moveTo>
                <a:lnTo>
                  <a:pt x="199931" y="43735"/>
                </a:lnTo>
                <a:lnTo>
                  <a:pt x="193996" y="43735"/>
                </a:lnTo>
                <a:lnTo>
                  <a:pt x="193996" y="37799"/>
                </a:lnTo>
                <a:close/>
                <a:moveTo>
                  <a:pt x="206180" y="37799"/>
                </a:moveTo>
                <a:lnTo>
                  <a:pt x="206180" y="43735"/>
                </a:lnTo>
                <a:lnTo>
                  <a:pt x="200244" y="43735"/>
                </a:lnTo>
                <a:lnTo>
                  <a:pt x="200244" y="37799"/>
                </a:lnTo>
                <a:close/>
                <a:moveTo>
                  <a:pt x="212427" y="37799"/>
                </a:moveTo>
                <a:lnTo>
                  <a:pt x="212427" y="43735"/>
                </a:lnTo>
                <a:lnTo>
                  <a:pt x="206491" y="43735"/>
                </a:lnTo>
                <a:lnTo>
                  <a:pt x="206491" y="37799"/>
                </a:lnTo>
                <a:close/>
                <a:moveTo>
                  <a:pt x="218674" y="37799"/>
                </a:moveTo>
                <a:lnTo>
                  <a:pt x="218674" y="43735"/>
                </a:lnTo>
                <a:lnTo>
                  <a:pt x="212739" y="43735"/>
                </a:lnTo>
                <a:lnTo>
                  <a:pt x="212739" y="37799"/>
                </a:lnTo>
                <a:close/>
                <a:moveTo>
                  <a:pt x="224921" y="37799"/>
                </a:moveTo>
                <a:lnTo>
                  <a:pt x="224921" y="43735"/>
                </a:lnTo>
                <a:lnTo>
                  <a:pt x="218987" y="43735"/>
                </a:lnTo>
                <a:lnTo>
                  <a:pt x="218987" y="37799"/>
                </a:lnTo>
                <a:close/>
                <a:moveTo>
                  <a:pt x="231170" y="37799"/>
                </a:moveTo>
                <a:lnTo>
                  <a:pt x="231170" y="43735"/>
                </a:lnTo>
                <a:lnTo>
                  <a:pt x="225234" y="43735"/>
                </a:lnTo>
                <a:lnTo>
                  <a:pt x="225234" y="37799"/>
                </a:lnTo>
                <a:close/>
                <a:moveTo>
                  <a:pt x="237417" y="37799"/>
                </a:moveTo>
                <a:lnTo>
                  <a:pt x="237417" y="43735"/>
                </a:lnTo>
                <a:lnTo>
                  <a:pt x="231481" y="43735"/>
                </a:lnTo>
                <a:lnTo>
                  <a:pt x="231481" y="37799"/>
                </a:lnTo>
                <a:close/>
                <a:moveTo>
                  <a:pt x="243664" y="37799"/>
                </a:moveTo>
                <a:lnTo>
                  <a:pt x="243664" y="43735"/>
                </a:lnTo>
                <a:lnTo>
                  <a:pt x="237729" y="43735"/>
                </a:lnTo>
                <a:lnTo>
                  <a:pt x="237729" y="37799"/>
                </a:lnTo>
                <a:close/>
                <a:moveTo>
                  <a:pt x="249911" y="37799"/>
                </a:moveTo>
                <a:lnTo>
                  <a:pt x="249911" y="43735"/>
                </a:lnTo>
                <a:lnTo>
                  <a:pt x="243977" y="43735"/>
                </a:lnTo>
                <a:lnTo>
                  <a:pt x="243977" y="37799"/>
                </a:lnTo>
                <a:close/>
                <a:moveTo>
                  <a:pt x="256161" y="37799"/>
                </a:moveTo>
                <a:lnTo>
                  <a:pt x="256161" y="43735"/>
                </a:lnTo>
                <a:lnTo>
                  <a:pt x="250225" y="43735"/>
                </a:lnTo>
                <a:lnTo>
                  <a:pt x="250225" y="37799"/>
                </a:lnTo>
                <a:close/>
                <a:moveTo>
                  <a:pt x="262409" y="37799"/>
                </a:moveTo>
                <a:lnTo>
                  <a:pt x="262409" y="43735"/>
                </a:lnTo>
                <a:lnTo>
                  <a:pt x="256474" y="43735"/>
                </a:lnTo>
                <a:lnTo>
                  <a:pt x="256474" y="37799"/>
                </a:lnTo>
                <a:close/>
                <a:moveTo>
                  <a:pt x="268656" y="37799"/>
                </a:moveTo>
                <a:lnTo>
                  <a:pt x="268656" y="43735"/>
                </a:lnTo>
                <a:lnTo>
                  <a:pt x="262721" y="43735"/>
                </a:lnTo>
                <a:lnTo>
                  <a:pt x="262721" y="37799"/>
                </a:lnTo>
                <a:close/>
                <a:moveTo>
                  <a:pt x="274904" y="37799"/>
                </a:moveTo>
                <a:lnTo>
                  <a:pt x="274904" y="43735"/>
                </a:lnTo>
                <a:lnTo>
                  <a:pt x="268968" y="43735"/>
                </a:lnTo>
                <a:lnTo>
                  <a:pt x="268968" y="37799"/>
                </a:lnTo>
                <a:close/>
                <a:moveTo>
                  <a:pt x="6251" y="44046"/>
                </a:moveTo>
                <a:lnTo>
                  <a:pt x="6251" y="49982"/>
                </a:lnTo>
                <a:lnTo>
                  <a:pt x="315" y="49982"/>
                </a:lnTo>
                <a:lnTo>
                  <a:pt x="315" y="44046"/>
                </a:lnTo>
                <a:close/>
                <a:moveTo>
                  <a:pt x="12498" y="44046"/>
                </a:moveTo>
                <a:lnTo>
                  <a:pt x="12498" y="49982"/>
                </a:lnTo>
                <a:lnTo>
                  <a:pt x="6562" y="49982"/>
                </a:lnTo>
                <a:lnTo>
                  <a:pt x="6562" y="44046"/>
                </a:lnTo>
                <a:close/>
                <a:moveTo>
                  <a:pt x="18745" y="44046"/>
                </a:moveTo>
                <a:lnTo>
                  <a:pt x="18745" y="49982"/>
                </a:lnTo>
                <a:lnTo>
                  <a:pt x="12810" y="49982"/>
                </a:lnTo>
                <a:lnTo>
                  <a:pt x="12810" y="44046"/>
                </a:lnTo>
                <a:close/>
                <a:moveTo>
                  <a:pt x="24992" y="44046"/>
                </a:moveTo>
                <a:lnTo>
                  <a:pt x="24992" y="49982"/>
                </a:lnTo>
                <a:lnTo>
                  <a:pt x="19058" y="49982"/>
                </a:lnTo>
                <a:lnTo>
                  <a:pt x="19058" y="44046"/>
                </a:lnTo>
                <a:close/>
                <a:moveTo>
                  <a:pt x="31242" y="44046"/>
                </a:moveTo>
                <a:lnTo>
                  <a:pt x="31242" y="49982"/>
                </a:lnTo>
                <a:lnTo>
                  <a:pt x="25305" y="49982"/>
                </a:lnTo>
                <a:lnTo>
                  <a:pt x="25305" y="44046"/>
                </a:lnTo>
                <a:close/>
                <a:moveTo>
                  <a:pt x="37489" y="44046"/>
                </a:moveTo>
                <a:lnTo>
                  <a:pt x="37489" y="49982"/>
                </a:lnTo>
                <a:lnTo>
                  <a:pt x="31553" y="49982"/>
                </a:lnTo>
                <a:lnTo>
                  <a:pt x="31553" y="44046"/>
                </a:lnTo>
                <a:close/>
                <a:moveTo>
                  <a:pt x="43737" y="44046"/>
                </a:moveTo>
                <a:lnTo>
                  <a:pt x="43737" y="49982"/>
                </a:lnTo>
                <a:lnTo>
                  <a:pt x="37802" y="49982"/>
                </a:lnTo>
                <a:lnTo>
                  <a:pt x="37802" y="44046"/>
                </a:lnTo>
                <a:close/>
                <a:moveTo>
                  <a:pt x="49985" y="44046"/>
                </a:moveTo>
                <a:lnTo>
                  <a:pt x="49985" y="49982"/>
                </a:lnTo>
                <a:lnTo>
                  <a:pt x="44049" y="49982"/>
                </a:lnTo>
                <a:lnTo>
                  <a:pt x="44049" y="44046"/>
                </a:lnTo>
                <a:close/>
                <a:moveTo>
                  <a:pt x="56232" y="44046"/>
                </a:moveTo>
                <a:lnTo>
                  <a:pt x="56232" y="49982"/>
                </a:lnTo>
                <a:lnTo>
                  <a:pt x="50296" y="49982"/>
                </a:lnTo>
                <a:lnTo>
                  <a:pt x="50296" y="44046"/>
                </a:lnTo>
                <a:close/>
                <a:moveTo>
                  <a:pt x="62480" y="44046"/>
                </a:moveTo>
                <a:lnTo>
                  <a:pt x="62480" y="49982"/>
                </a:lnTo>
                <a:lnTo>
                  <a:pt x="56545" y="49982"/>
                </a:lnTo>
                <a:lnTo>
                  <a:pt x="56545" y="44046"/>
                </a:lnTo>
                <a:close/>
                <a:moveTo>
                  <a:pt x="68727" y="44046"/>
                </a:moveTo>
                <a:lnTo>
                  <a:pt x="68727" y="49982"/>
                </a:lnTo>
                <a:lnTo>
                  <a:pt x="62792" y="49982"/>
                </a:lnTo>
                <a:lnTo>
                  <a:pt x="62792" y="44046"/>
                </a:lnTo>
                <a:close/>
                <a:moveTo>
                  <a:pt x="74975" y="44046"/>
                </a:moveTo>
                <a:lnTo>
                  <a:pt x="74975" y="49982"/>
                </a:lnTo>
                <a:lnTo>
                  <a:pt x="69039" y="49982"/>
                </a:lnTo>
                <a:lnTo>
                  <a:pt x="69039" y="44046"/>
                </a:lnTo>
                <a:close/>
                <a:moveTo>
                  <a:pt x="81223" y="44046"/>
                </a:moveTo>
                <a:lnTo>
                  <a:pt x="81223" y="49982"/>
                </a:lnTo>
                <a:lnTo>
                  <a:pt x="75286" y="49982"/>
                </a:lnTo>
                <a:lnTo>
                  <a:pt x="75286" y="44046"/>
                </a:lnTo>
                <a:close/>
                <a:moveTo>
                  <a:pt x="87470" y="44046"/>
                </a:moveTo>
                <a:lnTo>
                  <a:pt x="87470" y="49982"/>
                </a:lnTo>
                <a:lnTo>
                  <a:pt x="81535" y="49982"/>
                </a:lnTo>
                <a:lnTo>
                  <a:pt x="81535" y="44046"/>
                </a:lnTo>
                <a:close/>
                <a:moveTo>
                  <a:pt x="93720" y="44046"/>
                </a:moveTo>
                <a:lnTo>
                  <a:pt x="93720" y="49982"/>
                </a:lnTo>
                <a:lnTo>
                  <a:pt x="87784" y="49982"/>
                </a:lnTo>
                <a:lnTo>
                  <a:pt x="87784" y="44046"/>
                </a:lnTo>
                <a:close/>
                <a:moveTo>
                  <a:pt x="99967" y="44046"/>
                </a:moveTo>
                <a:lnTo>
                  <a:pt x="99967" y="49982"/>
                </a:lnTo>
                <a:lnTo>
                  <a:pt x="94031" y="49982"/>
                </a:lnTo>
                <a:lnTo>
                  <a:pt x="94031" y="44046"/>
                </a:lnTo>
                <a:close/>
                <a:moveTo>
                  <a:pt x="106214" y="44046"/>
                </a:moveTo>
                <a:lnTo>
                  <a:pt x="106214" y="49982"/>
                </a:lnTo>
                <a:lnTo>
                  <a:pt x="100278" y="49982"/>
                </a:lnTo>
                <a:lnTo>
                  <a:pt x="100278" y="44046"/>
                </a:lnTo>
                <a:close/>
                <a:moveTo>
                  <a:pt x="112461" y="44046"/>
                </a:moveTo>
                <a:lnTo>
                  <a:pt x="112461" y="49982"/>
                </a:lnTo>
                <a:lnTo>
                  <a:pt x="106527" y="49982"/>
                </a:lnTo>
                <a:lnTo>
                  <a:pt x="106527" y="44046"/>
                </a:lnTo>
                <a:close/>
                <a:moveTo>
                  <a:pt x="118710" y="44046"/>
                </a:moveTo>
                <a:lnTo>
                  <a:pt x="118710" y="49982"/>
                </a:lnTo>
                <a:lnTo>
                  <a:pt x="112774" y="49982"/>
                </a:lnTo>
                <a:lnTo>
                  <a:pt x="112774" y="44046"/>
                </a:lnTo>
                <a:close/>
                <a:moveTo>
                  <a:pt x="124957" y="44046"/>
                </a:moveTo>
                <a:lnTo>
                  <a:pt x="124957" y="49982"/>
                </a:lnTo>
                <a:lnTo>
                  <a:pt x="119021" y="49982"/>
                </a:lnTo>
                <a:lnTo>
                  <a:pt x="119021" y="44046"/>
                </a:lnTo>
                <a:close/>
                <a:moveTo>
                  <a:pt x="131204" y="44046"/>
                </a:moveTo>
                <a:lnTo>
                  <a:pt x="131204" y="49982"/>
                </a:lnTo>
                <a:lnTo>
                  <a:pt x="125270" y="49982"/>
                </a:lnTo>
                <a:lnTo>
                  <a:pt x="125270" y="44046"/>
                </a:lnTo>
                <a:close/>
                <a:moveTo>
                  <a:pt x="137451" y="44046"/>
                </a:moveTo>
                <a:lnTo>
                  <a:pt x="137451" y="49982"/>
                </a:lnTo>
                <a:lnTo>
                  <a:pt x="131517" y="49982"/>
                </a:lnTo>
                <a:lnTo>
                  <a:pt x="131517" y="44046"/>
                </a:lnTo>
                <a:close/>
                <a:moveTo>
                  <a:pt x="143702" y="44046"/>
                </a:moveTo>
                <a:lnTo>
                  <a:pt x="143702" y="49982"/>
                </a:lnTo>
                <a:lnTo>
                  <a:pt x="137766" y="49982"/>
                </a:lnTo>
                <a:lnTo>
                  <a:pt x="137766" y="44046"/>
                </a:lnTo>
                <a:close/>
                <a:moveTo>
                  <a:pt x="149949" y="44046"/>
                </a:moveTo>
                <a:lnTo>
                  <a:pt x="149949" y="49982"/>
                </a:lnTo>
                <a:lnTo>
                  <a:pt x="144015" y="49982"/>
                </a:lnTo>
                <a:lnTo>
                  <a:pt x="144015" y="44046"/>
                </a:lnTo>
                <a:close/>
                <a:moveTo>
                  <a:pt x="156196" y="44046"/>
                </a:moveTo>
                <a:lnTo>
                  <a:pt x="156196" y="49982"/>
                </a:lnTo>
                <a:lnTo>
                  <a:pt x="150262" y="49982"/>
                </a:lnTo>
                <a:lnTo>
                  <a:pt x="150262" y="44046"/>
                </a:lnTo>
                <a:close/>
                <a:moveTo>
                  <a:pt x="162445" y="44046"/>
                </a:moveTo>
                <a:lnTo>
                  <a:pt x="162445" y="49982"/>
                </a:lnTo>
                <a:lnTo>
                  <a:pt x="156509" y="49982"/>
                </a:lnTo>
                <a:lnTo>
                  <a:pt x="156509" y="44046"/>
                </a:lnTo>
                <a:close/>
                <a:moveTo>
                  <a:pt x="168692" y="44046"/>
                </a:moveTo>
                <a:lnTo>
                  <a:pt x="168692" y="49982"/>
                </a:lnTo>
                <a:lnTo>
                  <a:pt x="162756" y="49982"/>
                </a:lnTo>
                <a:lnTo>
                  <a:pt x="162756" y="44046"/>
                </a:lnTo>
                <a:close/>
                <a:moveTo>
                  <a:pt x="174939" y="44046"/>
                </a:moveTo>
                <a:lnTo>
                  <a:pt x="174939" y="49982"/>
                </a:lnTo>
                <a:lnTo>
                  <a:pt x="169005" y="49982"/>
                </a:lnTo>
                <a:lnTo>
                  <a:pt x="169005" y="44046"/>
                </a:lnTo>
                <a:close/>
                <a:moveTo>
                  <a:pt x="181186" y="44046"/>
                </a:moveTo>
                <a:lnTo>
                  <a:pt x="181186" y="49982"/>
                </a:lnTo>
                <a:lnTo>
                  <a:pt x="175252" y="49982"/>
                </a:lnTo>
                <a:lnTo>
                  <a:pt x="175252" y="44046"/>
                </a:lnTo>
                <a:close/>
                <a:moveTo>
                  <a:pt x="187435" y="44046"/>
                </a:moveTo>
                <a:lnTo>
                  <a:pt x="187435" y="49982"/>
                </a:lnTo>
                <a:lnTo>
                  <a:pt x="181499" y="49982"/>
                </a:lnTo>
                <a:lnTo>
                  <a:pt x="181499" y="44046"/>
                </a:lnTo>
                <a:close/>
                <a:moveTo>
                  <a:pt x="193684" y="44046"/>
                </a:moveTo>
                <a:lnTo>
                  <a:pt x="193684" y="49982"/>
                </a:lnTo>
                <a:lnTo>
                  <a:pt x="187749" y="49982"/>
                </a:lnTo>
                <a:lnTo>
                  <a:pt x="187749" y="44046"/>
                </a:lnTo>
                <a:close/>
                <a:moveTo>
                  <a:pt x="199931" y="44046"/>
                </a:moveTo>
                <a:lnTo>
                  <a:pt x="199931" y="49982"/>
                </a:lnTo>
                <a:lnTo>
                  <a:pt x="193996" y="49982"/>
                </a:lnTo>
                <a:lnTo>
                  <a:pt x="193996" y="44046"/>
                </a:lnTo>
                <a:close/>
                <a:moveTo>
                  <a:pt x="206180" y="44046"/>
                </a:moveTo>
                <a:lnTo>
                  <a:pt x="206180" y="49982"/>
                </a:lnTo>
                <a:lnTo>
                  <a:pt x="200244" y="49982"/>
                </a:lnTo>
                <a:lnTo>
                  <a:pt x="200244" y="44046"/>
                </a:lnTo>
                <a:close/>
                <a:moveTo>
                  <a:pt x="212427" y="44046"/>
                </a:moveTo>
                <a:lnTo>
                  <a:pt x="212427" y="49982"/>
                </a:lnTo>
                <a:lnTo>
                  <a:pt x="206491" y="49982"/>
                </a:lnTo>
                <a:lnTo>
                  <a:pt x="206491" y="44046"/>
                </a:lnTo>
                <a:close/>
                <a:moveTo>
                  <a:pt x="218674" y="44046"/>
                </a:moveTo>
                <a:lnTo>
                  <a:pt x="218674" y="49982"/>
                </a:lnTo>
                <a:lnTo>
                  <a:pt x="212739" y="49982"/>
                </a:lnTo>
                <a:lnTo>
                  <a:pt x="212739" y="44046"/>
                </a:lnTo>
                <a:close/>
                <a:moveTo>
                  <a:pt x="224921" y="44046"/>
                </a:moveTo>
                <a:lnTo>
                  <a:pt x="224921" y="49982"/>
                </a:lnTo>
                <a:lnTo>
                  <a:pt x="218987" y="49982"/>
                </a:lnTo>
                <a:lnTo>
                  <a:pt x="218987" y="44046"/>
                </a:lnTo>
                <a:close/>
                <a:moveTo>
                  <a:pt x="231170" y="44046"/>
                </a:moveTo>
                <a:lnTo>
                  <a:pt x="231170" y="49982"/>
                </a:lnTo>
                <a:lnTo>
                  <a:pt x="225234" y="49982"/>
                </a:lnTo>
                <a:lnTo>
                  <a:pt x="225234" y="44046"/>
                </a:lnTo>
                <a:close/>
                <a:moveTo>
                  <a:pt x="237417" y="44046"/>
                </a:moveTo>
                <a:lnTo>
                  <a:pt x="237417" y="49982"/>
                </a:lnTo>
                <a:lnTo>
                  <a:pt x="231481" y="49982"/>
                </a:lnTo>
                <a:lnTo>
                  <a:pt x="231481" y="44046"/>
                </a:lnTo>
                <a:close/>
                <a:moveTo>
                  <a:pt x="243664" y="44046"/>
                </a:moveTo>
                <a:lnTo>
                  <a:pt x="243664" y="49982"/>
                </a:lnTo>
                <a:lnTo>
                  <a:pt x="237729" y="49982"/>
                </a:lnTo>
                <a:lnTo>
                  <a:pt x="237729" y="44046"/>
                </a:lnTo>
                <a:close/>
                <a:moveTo>
                  <a:pt x="249911" y="44046"/>
                </a:moveTo>
                <a:lnTo>
                  <a:pt x="249911" y="49982"/>
                </a:lnTo>
                <a:lnTo>
                  <a:pt x="243977" y="49982"/>
                </a:lnTo>
                <a:lnTo>
                  <a:pt x="243977" y="44046"/>
                </a:lnTo>
                <a:close/>
                <a:moveTo>
                  <a:pt x="256161" y="44046"/>
                </a:moveTo>
                <a:lnTo>
                  <a:pt x="256161" y="49982"/>
                </a:lnTo>
                <a:lnTo>
                  <a:pt x="250225" y="49982"/>
                </a:lnTo>
                <a:lnTo>
                  <a:pt x="250225" y="44046"/>
                </a:lnTo>
                <a:close/>
                <a:moveTo>
                  <a:pt x="262409" y="44046"/>
                </a:moveTo>
                <a:lnTo>
                  <a:pt x="262409" y="49982"/>
                </a:lnTo>
                <a:lnTo>
                  <a:pt x="256474" y="49982"/>
                </a:lnTo>
                <a:lnTo>
                  <a:pt x="256474" y="44046"/>
                </a:lnTo>
                <a:close/>
                <a:moveTo>
                  <a:pt x="268656" y="44046"/>
                </a:moveTo>
                <a:lnTo>
                  <a:pt x="268656" y="49982"/>
                </a:lnTo>
                <a:lnTo>
                  <a:pt x="262721" y="49982"/>
                </a:lnTo>
                <a:lnTo>
                  <a:pt x="262721" y="44046"/>
                </a:lnTo>
                <a:close/>
                <a:moveTo>
                  <a:pt x="274904" y="44046"/>
                </a:moveTo>
                <a:lnTo>
                  <a:pt x="274904" y="49982"/>
                </a:lnTo>
                <a:lnTo>
                  <a:pt x="268968" y="49982"/>
                </a:lnTo>
                <a:lnTo>
                  <a:pt x="268968" y="44046"/>
                </a:lnTo>
                <a:close/>
                <a:moveTo>
                  <a:pt x="6251" y="50295"/>
                </a:moveTo>
                <a:lnTo>
                  <a:pt x="6251" y="56229"/>
                </a:lnTo>
                <a:lnTo>
                  <a:pt x="315" y="56229"/>
                </a:lnTo>
                <a:lnTo>
                  <a:pt x="315" y="50295"/>
                </a:lnTo>
                <a:close/>
                <a:moveTo>
                  <a:pt x="12498" y="50295"/>
                </a:moveTo>
                <a:lnTo>
                  <a:pt x="12498" y="56229"/>
                </a:lnTo>
                <a:lnTo>
                  <a:pt x="6562" y="56229"/>
                </a:lnTo>
                <a:lnTo>
                  <a:pt x="6562" y="50295"/>
                </a:lnTo>
                <a:close/>
                <a:moveTo>
                  <a:pt x="18745" y="50295"/>
                </a:moveTo>
                <a:lnTo>
                  <a:pt x="18745" y="56229"/>
                </a:lnTo>
                <a:lnTo>
                  <a:pt x="12810" y="56229"/>
                </a:lnTo>
                <a:lnTo>
                  <a:pt x="12810" y="50295"/>
                </a:lnTo>
                <a:close/>
                <a:moveTo>
                  <a:pt x="24992" y="50295"/>
                </a:moveTo>
                <a:lnTo>
                  <a:pt x="24992" y="56229"/>
                </a:lnTo>
                <a:lnTo>
                  <a:pt x="19058" y="56229"/>
                </a:lnTo>
                <a:lnTo>
                  <a:pt x="19058" y="50295"/>
                </a:lnTo>
                <a:close/>
                <a:moveTo>
                  <a:pt x="31242" y="50295"/>
                </a:moveTo>
                <a:lnTo>
                  <a:pt x="31242" y="56229"/>
                </a:lnTo>
                <a:lnTo>
                  <a:pt x="25305" y="56229"/>
                </a:lnTo>
                <a:lnTo>
                  <a:pt x="25305" y="50295"/>
                </a:lnTo>
                <a:close/>
                <a:moveTo>
                  <a:pt x="37489" y="50295"/>
                </a:moveTo>
                <a:lnTo>
                  <a:pt x="37489" y="56229"/>
                </a:lnTo>
                <a:lnTo>
                  <a:pt x="31553" y="56229"/>
                </a:lnTo>
                <a:lnTo>
                  <a:pt x="31553" y="50295"/>
                </a:lnTo>
                <a:close/>
                <a:moveTo>
                  <a:pt x="43737" y="50295"/>
                </a:moveTo>
                <a:lnTo>
                  <a:pt x="43737" y="56229"/>
                </a:lnTo>
                <a:lnTo>
                  <a:pt x="37802" y="56229"/>
                </a:lnTo>
                <a:lnTo>
                  <a:pt x="37802" y="50295"/>
                </a:lnTo>
                <a:close/>
                <a:moveTo>
                  <a:pt x="49985" y="50295"/>
                </a:moveTo>
                <a:lnTo>
                  <a:pt x="49985" y="56229"/>
                </a:lnTo>
                <a:lnTo>
                  <a:pt x="44049" y="56229"/>
                </a:lnTo>
                <a:lnTo>
                  <a:pt x="44049" y="50295"/>
                </a:lnTo>
                <a:close/>
                <a:moveTo>
                  <a:pt x="56232" y="50295"/>
                </a:moveTo>
                <a:lnTo>
                  <a:pt x="56232" y="56229"/>
                </a:lnTo>
                <a:lnTo>
                  <a:pt x="50296" y="56229"/>
                </a:lnTo>
                <a:lnTo>
                  <a:pt x="50296" y="50295"/>
                </a:lnTo>
                <a:close/>
                <a:moveTo>
                  <a:pt x="62480" y="50295"/>
                </a:moveTo>
                <a:lnTo>
                  <a:pt x="62480" y="56229"/>
                </a:lnTo>
                <a:lnTo>
                  <a:pt x="56545" y="56229"/>
                </a:lnTo>
                <a:lnTo>
                  <a:pt x="56545" y="50295"/>
                </a:lnTo>
                <a:close/>
                <a:moveTo>
                  <a:pt x="68727" y="50295"/>
                </a:moveTo>
                <a:lnTo>
                  <a:pt x="68727" y="56229"/>
                </a:lnTo>
                <a:lnTo>
                  <a:pt x="62792" y="56229"/>
                </a:lnTo>
                <a:lnTo>
                  <a:pt x="62792" y="50295"/>
                </a:lnTo>
                <a:close/>
                <a:moveTo>
                  <a:pt x="74975" y="50295"/>
                </a:moveTo>
                <a:lnTo>
                  <a:pt x="74975" y="56229"/>
                </a:lnTo>
                <a:lnTo>
                  <a:pt x="69039" y="56229"/>
                </a:lnTo>
                <a:lnTo>
                  <a:pt x="69039" y="50295"/>
                </a:lnTo>
                <a:close/>
                <a:moveTo>
                  <a:pt x="81223" y="50295"/>
                </a:moveTo>
                <a:lnTo>
                  <a:pt x="81223" y="56229"/>
                </a:lnTo>
                <a:lnTo>
                  <a:pt x="75286" y="56229"/>
                </a:lnTo>
                <a:lnTo>
                  <a:pt x="75286" y="50295"/>
                </a:lnTo>
                <a:close/>
                <a:moveTo>
                  <a:pt x="87470" y="50295"/>
                </a:moveTo>
                <a:lnTo>
                  <a:pt x="87470" y="56229"/>
                </a:lnTo>
                <a:lnTo>
                  <a:pt x="81535" y="56229"/>
                </a:lnTo>
                <a:lnTo>
                  <a:pt x="81535" y="50295"/>
                </a:lnTo>
                <a:close/>
                <a:moveTo>
                  <a:pt x="93720" y="50295"/>
                </a:moveTo>
                <a:lnTo>
                  <a:pt x="93720" y="56229"/>
                </a:lnTo>
                <a:lnTo>
                  <a:pt x="87784" y="56229"/>
                </a:lnTo>
                <a:lnTo>
                  <a:pt x="87784" y="50295"/>
                </a:lnTo>
                <a:close/>
                <a:moveTo>
                  <a:pt x="99967" y="50295"/>
                </a:moveTo>
                <a:lnTo>
                  <a:pt x="99967" y="56229"/>
                </a:lnTo>
                <a:lnTo>
                  <a:pt x="94031" y="56229"/>
                </a:lnTo>
                <a:lnTo>
                  <a:pt x="94031" y="50295"/>
                </a:lnTo>
                <a:close/>
                <a:moveTo>
                  <a:pt x="106214" y="50295"/>
                </a:moveTo>
                <a:lnTo>
                  <a:pt x="106214" y="56229"/>
                </a:lnTo>
                <a:lnTo>
                  <a:pt x="100278" y="56229"/>
                </a:lnTo>
                <a:lnTo>
                  <a:pt x="100278" y="50295"/>
                </a:lnTo>
                <a:close/>
                <a:moveTo>
                  <a:pt x="112461" y="50295"/>
                </a:moveTo>
                <a:lnTo>
                  <a:pt x="112461" y="56229"/>
                </a:lnTo>
                <a:lnTo>
                  <a:pt x="106527" y="56229"/>
                </a:lnTo>
                <a:lnTo>
                  <a:pt x="106527" y="50295"/>
                </a:lnTo>
                <a:close/>
                <a:moveTo>
                  <a:pt x="118710" y="50295"/>
                </a:moveTo>
                <a:lnTo>
                  <a:pt x="118710" y="56229"/>
                </a:lnTo>
                <a:lnTo>
                  <a:pt x="112774" y="56229"/>
                </a:lnTo>
                <a:lnTo>
                  <a:pt x="112774" y="50295"/>
                </a:lnTo>
                <a:close/>
                <a:moveTo>
                  <a:pt x="124957" y="50295"/>
                </a:moveTo>
                <a:lnTo>
                  <a:pt x="124957" y="56229"/>
                </a:lnTo>
                <a:lnTo>
                  <a:pt x="119021" y="56229"/>
                </a:lnTo>
                <a:lnTo>
                  <a:pt x="119021" y="50295"/>
                </a:lnTo>
                <a:close/>
                <a:moveTo>
                  <a:pt x="131204" y="50295"/>
                </a:moveTo>
                <a:lnTo>
                  <a:pt x="131204" y="56229"/>
                </a:lnTo>
                <a:lnTo>
                  <a:pt x="125270" y="56229"/>
                </a:lnTo>
                <a:lnTo>
                  <a:pt x="125270" y="50295"/>
                </a:lnTo>
                <a:close/>
                <a:moveTo>
                  <a:pt x="137451" y="50295"/>
                </a:moveTo>
                <a:lnTo>
                  <a:pt x="137451" y="56229"/>
                </a:lnTo>
                <a:lnTo>
                  <a:pt x="131517" y="56229"/>
                </a:lnTo>
                <a:lnTo>
                  <a:pt x="131517" y="50295"/>
                </a:lnTo>
                <a:close/>
                <a:moveTo>
                  <a:pt x="143702" y="50295"/>
                </a:moveTo>
                <a:lnTo>
                  <a:pt x="143702" y="56229"/>
                </a:lnTo>
                <a:lnTo>
                  <a:pt x="137766" y="56229"/>
                </a:lnTo>
                <a:lnTo>
                  <a:pt x="137766" y="50295"/>
                </a:lnTo>
                <a:close/>
                <a:moveTo>
                  <a:pt x="149949" y="50295"/>
                </a:moveTo>
                <a:lnTo>
                  <a:pt x="149949" y="56229"/>
                </a:lnTo>
                <a:lnTo>
                  <a:pt x="144015" y="56229"/>
                </a:lnTo>
                <a:lnTo>
                  <a:pt x="144015" y="50295"/>
                </a:lnTo>
                <a:close/>
                <a:moveTo>
                  <a:pt x="156196" y="50295"/>
                </a:moveTo>
                <a:lnTo>
                  <a:pt x="156196" y="56229"/>
                </a:lnTo>
                <a:lnTo>
                  <a:pt x="150262" y="56229"/>
                </a:lnTo>
                <a:lnTo>
                  <a:pt x="150262" y="50295"/>
                </a:lnTo>
                <a:close/>
                <a:moveTo>
                  <a:pt x="162445" y="50295"/>
                </a:moveTo>
                <a:lnTo>
                  <a:pt x="162445" y="56229"/>
                </a:lnTo>
                <a:lnTo>
                  <a:pt x="156509" y="56229"/>
                </a:lnTo>
                <a:lnTo>
                  <a:pt x="156509" y="50295"/>
                </a:lnTo>
                <a:close/>
                <a:moveTo>
                  <a:pt x="168692" y="50295"/>
                </a:moveTo>
                <a:lnTo>
                  <a:pt x="168692" y="56229"/>
                </a:lnTo>
                <a:lnTo>
                  <a:pt x="162756" y="56229"/>
                </a:lnTo>
                <a:lnTo>
                  <a:pt x="162756" y="50295"/>
                </a:lnTo>
                <a:close/>
                <a:moveTo>
                  <a:pt x="174939" y="50295"/>
                </a:moveTo>
                <a:lnTo>
                  <a:pt x="174939" y="56229"/>
                </a:lnTo>
                <a:lnTo>
                  <a:pt x="169005" y="56229"/>
                </a:lnTo>
                <a:lnTo>
                  <a:pt x="169005" y="50295"/>
                </a:lnTo>
                <a:close/>
                <a:moveTo>
                  <a:pt x="181186" y="50295"/>
                </a:moveTo>
                <a:lnTo>
                  <a:pt x="181186" y="56229"/>
                </a:lnTo>
                <a:lnTo>
                  <a:pt x="175252" y="56229"/>
                </a:lnTo>
                <a:lnTo>
                  <a:pt x="175252" y="50295"/>
                </a:lnTo>
                <a:close/>
                <a:moveTo>
                  <a:pt x="187435" y="50295"/>
                </a:moveTo>
                <a:lnTo>
                  <a:pt x="187435" y="56229"/>
                </a:lnTo>
                <a:lnTo>
                  <a:pt x="181499" y="56229"/>
                </a:lnTo>
                <a:lnTo>
                  <a:pt x="181499" y="50295"/>
                </a:lnTo>
                <a:close/>
                <a:moveTo>
                  <a:pt x="193684" y="50295"/>
                </a:moveTo>
                <a:lnTo>
                  <a:pt x="193684" y="56229"/>
                </a:lnTo>
                <a:lnTo>
                  <a:pt x="187749" y="56229"/>
                </a:lnTo>
                <a:lnTo>
                  <a:pt x="187749" y="50295"/>
                </a:lnTo>
                <a:close/>
                <a:moveTo>
                  <a:pt x="199931" y="50295"/>
                </a:moveTo>
                <a:lnTo>
                  <a:pt x="199931" y="56229"/>
                </a:lnTo>
                <a:lnTo>
                  <a:pt x="193996" y="56229"/>
                </a:lnTo>
                <a:lnTo>
                  <a:pt x="193996" y="50295"/>
                </a:lnTo>
                <a:close/>
                <a:moveTo>
                  <a:pt x="206180" y="50295"/>
                </a:moveTo>
                <a:lnTo>
                  <a:pt x="206180" y="56229"/>
                </a:lnTo>
                <a:lnTo>
                  <a:pt x="200244" y="56229"/>
                </a:lnTo>
                <a:lnTo>
                  <a:pt x="200244" y="50295"/>
                </a:lnTo>
                <a:close/>
                <a:moveTo>
                  <a:pt x="212427" y="50295"/>
                </a:moveTo>
                <a:lnTo>
                  <a:pt x="212427" y="56229"/>
                </a:lnTo>
                <a:lnTo>
                  <a:pt x="206491" y="56229"/>
                </a:lnTo>
                <a:lnTo>
                  <a:pt x="206491" y="50295"/>
                </a:lnTo>
                <a:close/>
                <a:moveTo>
                  <a:pt x="218674" y="50295"/>
                </a:moveTo>
                <a:lnTo>
                  <a:pt x="218674" y="56229"/>
                </a:lnTo>
                <a:lnTo>
                  <a:pt x="212739" y="56229"/>
                </a:lnTo>
                <a:lnTo>
                  <a:pt x="212739" y="50295"/>
                </a:lnTo>
                <a:close/>
                <a:moveTo>
                  <a:pt x="224921" y="50295"/>
                </a:moveTo>
                <a:lnTo>
                  <a:pt x="224921" y="56229"/>
                </a:lnTo>
                <a:lnTo>
                  <a:pt x="218987" y="56229"/>
                </a:lnTo>
                <a:lnTo>
                  <a:pt x="218987" y="50295"/>
                </a:lnTo>
                <a:close/>
                <a:moveTo>
                  <a:pt x="231170" y="50295"/>
                </a:moveTo>
                <a:lnTo>
                  <a:pt x="231170" y="56229"/>
                </a:lnTo>
                <a:lnTo>
                  <a:pt x="225234" y="56229"/>
                </a:lnTo>
                <a:lnTo>
                  <a:pt x="225234" y="50295"/>
                </a:lnTo>
                <a:close/>
                <a:moveTo>
                  <a:pt x="237417" y="50295"/>
                </a:moveTo>
                <a:lnTo>
                  <a:pt x="237417" y="56229"/>
                </a:lnTo>
                <a:lnTo>
                  <a:pt x="231481" y="56229"/>
                </a:lnTo>
                <a:lnTo>
                  <a:pt x="231481" y="50295"/>
                </a:lnTo>
                <a:close/>
                <a:moveTo>
                  <a:pt x="243664" y="50295"/>
                </a:moveTo>
                <a:lnTo>
                  <a:pt x="243664" y="56229"/>
                </a:lnTo>
                <a:lnTo>
                  <a:pt x="237729" y="56229"/>
                </a:lnTo>
                <a:lnTo>
                  <a:pt x="237729" y="50295"/>
                </a:lnTo>
                <a:close/>
                <a:moveTo>
                  <a:pt x="249911" y="50295"/>
                </a:moveTo>
                <a:lnTo>
                  <a:pt x="249911" y="56229"/>
                </a:lnTo>
                <a:lnTo>
                  <a:pt x="243977" y="56229"/>
                </a:lnTo>
                <a:lnTo>
                  <a:pt x="243977" y="50295"/>
                </a:lnTo>
                <a:close/>
                <a:moveTo>
                  <a:pt x="256161" y="50295"/>
                </a:moveTo>
                <a:lnTo>
                  <a:pt x="256161" y="56229"/>
                </a:lnTo>
                <a:lnTo>
                  <a:pt x="250225" y="56229"/>
                </a:lnTo>
                <a:lnTo>
                  <a:pt x="250225" y="50295"/>
                </a:lnTo>
                <a:close/>
                <a:moveTo>
                  <a:pt x="262409" y="50295"/>
                </a:moveTo>
                <a:lnTo>
                  <a:pt x="262409" y="56229"/>
                </a:lnTo>
                <a:lnTo>
                  <a:pt x="256474" y="56229"/>
                </a:lnTo>
                <a:lnTo>
                  <a:pt x="256474" y="50295"/>
                </a:lnTo>
                <a:close/>
                <a:moveTo>
                  <a:pt x="268656" y="50295"/>
                </a:moveTo>
                <a:lnTo>
                  <a:pt x="268656" y="56229"/>
                </a:lnTo>
                <a:lnTo>
                  <a:pt x="262721" y="56229"/>
                </a:lnTo>
                <a:lnTo>
                  <a:pt x="262721" y="50295"/>
                </a:lnTo>
                <a:close/>
                <a:moveTo>
                  <a:pt x="274904" y="50295"/>
                </a:moveTo>
                <a:lnTo>
                  <a:pt x="274904" y="56229"/>
                </a:lnTo>
                <a:lnTo>
                  <a:pt x="268968" y="56229"/>
                </a:lnTo>
                <a:lnTo>
                  <a:pt x="268968" y="50295"/>
                </a:lnTo>
                <a:close/>
                <a:moveTo>
                  <a:pt x="6251" y="56542"/>
                </a:moveTo>
                <a:lnTo>
                  <a:pt x="6251" y="62476"/>
                </a:lnTo>
                <a:lnTo>
                  <a:pt x="315" y="62476"/>
                </a:lnTo>
                <a:lnTo>
                  <a:pt x="315" y="56542"/>
                </a:lnTo>
                <a:close/>
                <a:moveTo>
                  <a:pt x="12498" y="56542"/>
                </a:moveTo>
                <a:lnTo>
                  <a:pt x="12498" y="62476"/>
                </a:lnTo>
                <a:lnTo>
                  <a:pt x="6562" y="62476"/>
                </a:lnTo>
                <a:lnTo>
                  <a:pt x="6562" y="56542"/>
                </a:lnTo>
                <a:close/>
                <a:moveTo>
                  <a:pt x="18745" y="56542"/>
                </a:moveTo>
                <a:lnTo>
                  <a:pt x="18745" y="62476"/>
                </a:lnTo>
                <a:lnTo>
                  <a:pt x="12810" y="62476"/>
                </a:lnTo>
                <a:lnTo>
                  <a:pt x="12810" y="56542"/>
                </a:lnTo>
                <a:close/>
                <a:moveTo>
                  <a:pt x="24992" y="56542"/>
                </a:moveTo>
                <a:lnTo>
                  <a:pt x="24992" y="62476"/>
                </a:lnTo>
                <a:lnTo>
                  <a:pt x="19058" y="62476"/>
                </a:lnTo>
                <a:lnTo>
                  <a:pt x="19058" y="56542"/>
                </a:lnTo>
                <a:close/>
                <a:moveTo>
                  <a:pt x="31242" y="56542"/>
                </a:moveTo>
                <a:lnTo>
                  <a:pt x="31242" y="62476"/>
                </a:lnTo>
                <a:lnTo>
                  <a:pt x="25305" y="62476"/>
                </a:lnTo>
                <a:lnTo>
                  <a:pt x="25305" y="56542"/>
                </a:lnTo>
                <a:close/>
                <a:moveTo>
                  <a:pt x="37489" y="56542"/>
                </a:moveTo>
                <a:lnTo>
                  <a:pt x="37489" y="62476"/>
                </a:lnTo>
                <a:lnTo>
                  <a:pt x="31553" y="62476"/>
                </a:lnTo>
                <a:lnTo>
                  <a:pt x="31553" y="56542"/>
                </a:lnTo>
                <a:close/>
                <a:moveTo>
                  <a:pt x="43737" y="56542"/>
                </a:moveTo>
                <a:lnTo>
                  <a:pt x="43737" y="62476"/>
                </a:lnTo>
                <a:lnTo>
                  <a:pt x="37802" y="62476"/>
                </a:lnTo>
                <a:lnTo>
                  <a:pt x="37802" y="56542"/>
                </a:lnTo>
                <a:close/>
                <a:moveTo>
                  <a:pt x="49985" y="56542"/>
                </a:moveTo>
                <a:lnTo>
                  <a:pt x="49985" y="62476"/>
                </a:lnTo>
                <a:lnTo>
                  <a:pt x="44049" y="62476"/>
                </a:lnTo>
                <a:lnTo>
                  <a:pt x="44049" y="56542"/>
                </a:lnTo>
                <a:close/>
                <a:moveTo>
                  <a:pt x="56232" y="56542"/>
                </a:moveTo>
                <a:lnTo>
                  <a:pt x="56232" y="62476"/>
                </a:lnTo>
                <a:lnTo>
                  <a:pt x="50296" y="62476"/>
                </a:lnTo>
                <a:lnTo>
                  <a:pt x="50296" y="56542"/>
                </a:lnTo>
                <a:close/>
                <a:moveTo>
                  <a:pt x="62480" y="56542"/>
                </a:moveTo>
                <a:lnTo>
                  <a:pt x="62480" y="62476"/>
                </a:lnTo>
                <a:lnTo>
                  <a:pt x="56545" y="62476"/>
                </a:lnTo>
                <a:lnTo>
                  <a:pt x="56545" y="56542"/>
                </a:lnTo>
                <a:close/>
                <a:moveTo>
                  <a:pt x="68727" y="56542"/>
                </a:moveTo>
                <a:lnTo>
                  <a:pt x="68727" y="62476"/>
                </a:lnTo>
                <a:lnTo>
                  <a:pt x="62792" y="62476"/>
                </a:lnTo>
                <a:lnTo>
                  <a:pt x="62792" y="56542"/>
                </a:lnTo>
                <a:close/>
                <a:moveTo>
                  <a:pt x="74975" y="56542"/>
                </a:moveTo>
                <a:lnTo>
                  <a:pt x="74975" y="62476"/>
                </a:lnTo>
                <a:lnTo>
                  <a:pt x="69039" y="62476"/>
                </a:lnTo>
                <a:lnTo>
                  <a:pt x="69039" y="56542"/>
                </a:lnTo>
                <a:close/>
                <a:moveTo>
                  <a:pt x="81223" y="56542"/>
                </a:moveTo>
                <a:lnTo>
                  <a:pt x="81223" y="62476"/>
                </a:lnTo>
                <a:lnTo>
                  <a:pt x="75286" y="62476"/>
                </a:lnTo>
                <a:lnTo>
                  <a:pt x="75286" y="56542"/>
                </a:lnTo>
                <a:close/>
                <a:moveTo>
                  <a:pt x="87470" y="56542"/>
                </a:moveTo>
                <a:lnTo>
                  <a:pt x="87470" y="62476"/>
                </a:lnTo>
                <a:lnTo>
                  <a:pt x="81535" y="62476"/>
                </a:lnTo>
                <a:lnTo>
                  <a:pt x="81535" y="56542"/>
                </a:lnTo>
                <a:close/>
                <a:moveTo>
                  <a:pt x="93718" y="56542"/>
                </a:moveTo>
                <a:lnTo>
                  <a:pt x="93718" y="62476"/>
                </a:lnTo>
                <a:lnTo>
                  <a:pt x="87784" y="62476"/>
                </a:lnTo>
                <a:lnTo>
                  <a:pt x="87784" y="56542"/>
                </a:lnTo>
                <a:close/>
                <a:moveTo>
                  <a:pt x="99967" y="56542"/>
                </a:moveTo>
                <a:lnTo>
                  <a:pt x="99967" y="62476"/>
                </a:lnTo>
                <a:lnTo>
                  <a:pt x="94031" y="62476"/>
                </a:lnTo>
                <a:lnTo>
                  <a:pt x="94031" y="56542"/>
                </a:lnTo>
                <a:close/>
                <a:moveTo>
                  <a:pt x="106214" y="56542"/>
                </a:moveTo>
                <a:lnTo>
                  <a:pt x="106214" y="62476"/>
                </a:lnTo>
                <a:lnTo>
                  <a:pt x="100278" y="62476"/>
                </a:lnTo>
                <a:lnTo>
                  <a:pt x="100278" y="56542"/>
                </a:lnTo>
                <a:close/>
                <a:moveTo>
                  <a:pt x="112461" y="56542"/>
                </a:moveTo>
                <a:lnTo>
                  <a:pt x="112461" y="62476"/>
                </a:lnTo>
                <a:lnTo>
                  <a:pt x="106527" y="62476"/>
                </a:lnTo>
                <a:lnTo>
                  <a:pt x="106527" y="56542"/>
                </a:lnTo>
                <a:close/>
                <a:moveTo>
                  <a:pt x="118710" y="56542"/>
                </a:moveTo>
                <a:lnTo>
                  <a:pt x="118710" y="62476"/>
                </a:lnTo>
                <a:lnTo>
                  <a:pt x="112774" y="62476"/>
                </a:lnTo>
                <a:lnTo>
                  <a:pt x="112774" y="56542"/>
                </a:lnTo>
                <a:close/>
                <a:moveTo>
                  <a:pt x="124957" y="56542"/>
                </a:moveTo>
                <a:lnTo>
                  <a:pt x="124957" y="62476"/>
                </a:lnTo>
                <a:lnTo>
                  <a:pt x="119021" y="62476"/>
                </a:lnTo>
                <a:lnTo>
                  <a:pt x="119021" y="56542"/>
                </a:lnTo>
                <a:close/>
                <a:moveTo>
                  <a:pt x="131204" y="56542"/>
                </a:moveTo>
                <a:lnTo>
                  <a:pt x="131204" y="62476"/>
                </a:lnTo>
                <a:lnTo>
                  <a:pt x="125270" y="62476"/>
                </a:lnTo>
                <a:lnTo>
                  <a:pt x="125270" y="56542"/>
                </a:lnTo>
                <a:close/>
                <a:moveTo>
                  <a:pt x="137451" y="56542"/>
                </a:moveTo>
                <a:lnTo>
                  <a:pt x="137451" y="62476"/>
                </a:lnTo>
                <a:lnTo>
                  <a:pt x="131517" y="62476"/>
                </a:lnTo>
                <a:lnTo>
                  <a:pt x="131517" y="56542"/>
                </a:lnTo>
                <a:close/>
                <a:moveTo>
                  <a:pt x="143702" y="56542"/>
                </a:moveTo>
                <a:lnTo>
                  <a:pt x="143702" y="62476"/>
                </a:lnTo>
                <a:lnTo>
                  <a:pt x="137766" y="62476"/>
                </a:lnTo>
                <a:lnTo>
                  <a:pt x="137766" y="56542"/>
                </a:lnTo>
                <a:close/>
                <a:moveTo>
                  <a:pt x="149949" y="56542"/>
                </a:moveTo>
                <a:lnTo>
                  <a:pt x="149949" y="62476"/>
                </a:lnTo>
                <a:lnTo>
                  <a:pt x="144015" y="62476"/>
                </a:lnTo>
                <a:lnTo>
                  <a:pt x="144015" y="56542"/>
                </a:lnTo>
                <a:close/>
                <a:moveTo>
                  <a:pt x="156196" y="56542"/>
                </a:moveTo>
                <a:lnTo>
                  <a:pt x="156196" y="62476"/>
                </a:lnTo>
                <a:lnTo>
                  <a:pt x="150262" y="62476"/>
                </a:lnTo>
                <a:lnTo>
                  <a:pt x="150262" y="56542"/>
                </a:lnTo>
                <a:close/>
                <a:moveTo>
                  <a:pt x="162445" y="56542"/>
                </a:moveTo>
                <a:lnTo>
                  <a:pt x="162445" y="62476"/>
                </a:lnTo>
                <a:lnTo>
                  <a:pt x="156509" y="62476"/>
                </a:lnTo>
                <a:lnTo>
                  <a:pt x="156509" y="56542"/>
                </a:lnTo>
                <a:close/>
                <a:moveTo>
                  <a:pt x="168692" y="56542"/>
                </a:moveTo>
                <a:lnTo>
                  <a:pt x="168692" y="62476"/>
                </a:lnTo>
                <a:lnTo>
                  <a:pt x="162756" y="62476"/>
                </a:lnTo>
                <a:lnTo>
                  <a:pt x="162756" y="56542"/>
                </a:lnTo>
                <a:close/>
                <a:moveTo>
                  <a:pt x="174939" y="56542"/>
                </a:moveTo>
                <a:lnTo>
                  <a:pt x="174939" y="62476"/>
                </a:lnTo>
                <a:lnTo>
                  <a:pt x="169005" y="62476"/>
                </a:lnTo>
                <a:lnTo>
                  <a:pt x="169005" y="56542"/>
                </a:lnTo>
                <a:close/>
                <a:moveTo>
                  <a:pt x="181186" y="56542"/>
                </a:moveTo>
                <a:lnTo>
                  <a:pt x="181186" y="62476"/>
                </a:lnTo>
                <a:lnTo>
                  <a:pt x="175252" y="62476"/>
                </a:lnTo>
                <a:lnTo>
                  <a:pt x="175252" y="56542"/>
                </a:lnTo>
                <a:close/>
                <a:moveTo>
                  <a:pt x="187435" y="56542"/>
                </a:moveTo>
                <a:lnTo>
                  <a:pt x="187435" y="62476"/>
                </a:lnTo>
                <a:lnTo>
                  <a:pt x="181499" y="62476"/>
                </a:lnTo>
                <a:lnTo>
                  <a:pt x="181499" y="56542"/>
                </a:lnTo>
                <a:close/>
                <a:moveTo>
                  <a:pt x="193684" y="56542"/>
                </a:moveTo>
                <a:lnTo>
                  <a:pt x="193684" y="62476"/>
                </a:lnTo>
                <a:lnTo>
                  <a:pt x="187749" y="62476"/>
                </a:lnTo>
                <a:lnTo>
                  <a:pt x="187749" y="56542"/>
                </a:lnTo>
                <a:close/>
                <a:moveTo>
                  <a:pt x="199931" y="56542"/>
                </a:moveTo>
                <a:lnTo>
                  <a:pt x="199931" y="62476"/>
                </a:lnTo>
                <a:lnTo>
                  <a:pt x="193996" y="62476"/>
                </a:lnTo>
                <a:lnTo>
                  <a:pt x="193996" y="56542"/>
                </a:lnTo>
                <a:close/>
                <a:moveTo>
                  <a:pt x="206180" y="56542"/>
                </a:moveTo>
                <a:lnTo>
                  <a:pt x="206180" y="62476"/>
                </a:lnTo>
                <a:lnTo>
                  <a:pt x="200244" y="62476"/>
                </a:lnTo>
                <a:lnTo>
                  <a:pt x="200244" y="56542"/>
                </a:lnTo>
                <a:close/>
                <a:moveTo>
                  <a:pt x="212427" y="56542"/>
                </a:moveTo>
                <a:lnTo>
                  <a:pt x="212427" y="62476"/>
                </a:lnTo>
                <a:lnTo>
                  <a:pt x="206491" y="62476"/>
                </a:lnTo>
                <a:lnTo>
                  <a:pt x="206491" y="56542"/>
                </a:lnTo>
                <a:close/>
                <a:moveTo>
                  <a:pt x="218674" y="56542"/>
                </a:moveTo>
                <a:lnTo>
                  <a:pt x="218674" y="62476"/>
                </a:lnTo>
                <a:lnTo>
                  <a:pt x="212739" y="62476"/>
                </a:lnTo>
                <a:lnTo>
                  <a:pt x="212739" y="56542"/>
                </a:lnTo>
                <a:close/>
                <a:moveTo>
                  <a:pt x="224921" y="56542"/>
                </a:moveTo>
                <a:lnTo>
                  <a:pt x="224921" y="62476"/>
                </a:lnTo>
                <a:lnTo>
                  <a:pt x="218987" y="62476"/>
                </a:lnTo>
                <a:lnTo>
                  <a:pt x="218987" y="56542"/>
                </a:lnTo>
                <a:close/>
                <a:moveTo>
                  <a:pt x="231170" y="56542"/>
                </a:moveTo>
                <a:lnTo>
                  <a:pt x="231170" y="62476"/>
                </a:lnTo>
                <a:lnTo>
                  <a:pt x="225234" y="62476"/>
                </a:lnTo>
                <a:lnTo>
                  <a:pt x="225234" y="56542"/>
                </a:lnTo>
                <a:close/>
                <a:moveTo>
                  <a:pt x="237417" y="56542"/>
                </a:moveTo>
                <a:lnTo>
                  <a:pt x="237417" y="62476"/>
                </a:lnTo>
                <a:lnTo>
                  <a:pt x="231481" y="62476"/>
                </a:lnTo>
                <a:lnTo>
                  <a:pt x="231481" y="56542"/>
                </a:lnTo>
                <a:close/>
                <a:moveTo>
                  <a:pt x="243664" y="56542"/>
                </a:moveTo>
                <a:lnTo>
                  <a:pt x="243664" y="62476"/>
                </a:lnTo>
                <a:lnTo>
                  <a:pt x="237729" y="62476"/>
                </a:lnTo>
                <a:lnTo>
                  <a:pt x="237729" y="56542"/>
                </a:lnTo>
                <a:close/>
                <a:moveTo>
                  <a:pt x="249911" y="56542"/>
                </a:moveTo>
                <a:lnTo>
                  <a:pt x="249911" y="62476"/>
                </a:lnTo>
                <a:lnTo>
                  <a:pt x="243977" y="62476"/>
                </a:lnTo>
                <a:lnTo>
                  <a:pt x="243977" y="56542"/>
                </a:lnTo>
                <a:close/>
                <a:moveTo>
                  <a:pt x="256161" y="56542"/>
                </a:moveTo>
                <a:lnTo>
                  <a:pt x="256161" y="62476"/>
                </a:lnTo>
                <a:lnTo>
                  <a:pt x="250225" y="62476"/>
                </a:lnTo>
                <a:lnTo>
                  <a:pt x="250225" y="56542"/>
                </a:lnTo>
                <a:close/>
                <a:moveTo>
                  <a:pt x="262409" y="56542"/>
                </a:moveTo>
                <a:lnTo>
                  <a:pt x="262409" y="62476"/>
                </a:lnTo>
                <a:lnTo>
                  <a:pt x="256474" y="62476"/>
                </a:lnTo>
                <a:lnTo>
                  <a:pt x="256474" y="56542"/>
                </a:lnTo>
                <a:close/>
                <a:moveTo>
                  <a:pt x="268656" y="56542"/>
                </a:moveTo>
                <a:lnTo>
                  <a:pt x="268656" y="62476"/>
                </a:lnTo>
                <a:lnTo>
                  <a:pt x="262721" y="62476"/>
                </a:lnTo>
                <a:lnTo>
                  <a:pt x="262721" y="56542"/>
                </a:lnTo>
                <a:close/>
                <a:moveTo>
                  <a:pt x="274904" y="56542"/>
                </a:moveTo>
                <a:lnTo>
                  <a:pt x="274904" y="62476"/>
                </a:lnTo>
                <a:lnTo>
                  <a:pt x="268968" y="62476"/>
                </a:lnTo>
                <a:lnTo>
                  <a:pt x="268968" y="56542"/>
                </a:lnTo>
                <a:close/>
                <a:moveTo>
                  <a:pt x="6251" y="62789"/>
                </a:moveTo>
                <a:lnTo>
                  <a:pt x="6251" y="68725"/>
                </a:lnTo>
                <a:lnTo>
                  <a:pt x="315" y="68725"/>
                </a:lnTo>
                <a:lnTo>
                  <a:pt x="315" y="62789"/>
                </a:lnTo>
                <a:close/>
                <a:moveTo>
                  <a:pt x="12498" y="62789"/>
                </a:moveTo>
                <a:lnTo>
                  <a:pt x="12498" y="68725"/>
                </a:lnTo>
                <a:lnTo>
                  <a:pt x="6562" y="68725"/>
                </a:lnTo>
                <a:lnTo>
                  <a:pt x="6562" y="62789"/>
                </a:lnTo>
                <a:close/>
                <a:moveTo>
                  <a:pt x="18745" y="62789"/>
                </a:moveTo>
                <a:lnTo>
                  <a:pt x="18745" y="68725"/>
                </a:lnTo>
                <a:lnTo>
                  <a:pt x="12810" y="68725"/>
                </a:lnTo>
                <a:lnTo>
                  <a:pt x="12810" y="62789"/>
                </a:lnTo>
                <a:close/>
                <a:moveTo>
                  <a:pt x="24992" y="62789"/>
                </a:moveTo>
                <a:lnTo>
                  <a:pt x="24992" y="68725"/>
                </a:lnTo>
                <a:lnTo>
                  <a:pt x="19058" y="68725"/>
                </a:lnTo>
                <a:lnTo>
                  <a:pt x="19058" y="62789"/>
                </a:lnTo>
                <a:close/>
                <a:moveTo>
                  <a:pt x="31242" y="62789"/>
                </a:moveTo>
                <a:lnTo>
                  <a:pt x="31242" y="68725"/>
                </a:lnTo>
                <a:lnTo>
                  <a:pt x="25305" y="68725"/>
                </a:lnTo>
                <a:lnTo>
                  <a:pt x="25305" y="62789"/>
                </a:lnTo>
                <a:close/>
                <a:moveTo>
                  <a:pt x="37489" y="62789"/>
                </a:moveTo>
                <a:lnTo>
                  <a:pt x="37489" y="68725"/>
                </a:lnTo>
                <a:lnTo>
                  <a:pt x="31553" y="68725"/>
                </a:lnTo>
                <a:lnTo>
                  <a:pt x="31553" y="62789"/>
                </a:lnTo>
                <a:close/>
                <a:moveTo>
                  <a:pt x="43737" y="62789"/>
                </a:moveTo>
                <a:lnTo>
                  <a:pt x="43737" y="68725"/>
                </a:lnTo>
                <a:lnTo>
                  <a:pt x="37802" y="68725"/>
                </a:lnTo>
                <a:lnTo>
                  <a:pt x="37802" y="62789"/>
                </a:lnTo>
                <a:close/>
                <a:moveTo>
                  <a:pt x="49985" y="62789"/>
                </a:moveTo>
                <a:lnTo>
                  <a:pt x="49985" y="68725"/>
                </a:lnTo>
                <a:lnTo>
                  <a:pt x="44049" y="68725"/>
                </a:lnTo>
                <a:lnTo>
                  <a:pt x="44049" y="62789"/>
                </a:lnTo>
                <a:close/>
                <a:moveTo>
                  <a:pt x="56232" y="62789"/>
                </a:moveTo>
                <a:lnTo>
                  <a:pt x="56232" y="68725"/>
                </a:lnTo>
                <a:lnTo>
                  <a:pt x="50296" y="68725"/>
                </a:lnTo>
                <a:lnTo>
                  <a:pt x="50296" y="62789"/>
                </a:lnTo>
                <a:close/>
                <a:moveTo>
                  <a:pt x="62480" y="62789"/>
                </a:moveTo>
                <a:lnTo>
                  <a:pt x="62480" y="68725"/>
                </a:lnTo>
                <a:lnTo>
                  <a:pt x="56545" y="68725"/>
                </a:lnTo>
                <a:lnTo>
                  <a:pt x="56545" y="62789"/>
                </a:lnTo>
                <a:close/>
                <a:moveTo>
                  <a:pt x="68727" y="62789"/>
                </a:moveTo>
                <a:lnTo>
                  <a:pt x="68727" y="68725"/>
                </a:lnTo>
                <a:lnTo>
                  <a:pt x="62792" y="68725"/>
                </a:lnTo>
                <a:lnTo>
                  <a:pt x="62792" y="62789"/>
                </a:lnTo>
                <a:close/>
                <a:moveTo>
                  <a:pt x="74975" y="62789"/>
                </a:moveTo>
                <a:lnTo>
                  <a:pt x="74975" y="68725"/>
                </a:lnTo>
                <a:lnTo>
                  <a:pt x="69039" y="68725"/>
                </a:lnTo>
                <a:lnTo>
                  <a:pt x="69039" y="62789"/>
                </a:lnTo>
                <a:close/>
                <a:moveTo>
                  <a:pt x="81223" y="62789"/>
                </a:moveTo>
                <a:lnTo>
                  <a:pt x="81223" y="68725"/>
                </a:lnTo>
                <a:lnTo>
                  <a:pt x="75286" y="68725"/>
                </a:lnTo>
                <a:lnTo>
                  <a:pt x="75286" y="62789"/>
                </a:lnTo>
                <a:close/>
                <a:moveTo>
                  <a:pt x="87470" y="62789"/>
                </a:moveTo>
                <a:lnTo>
                  <a:pt x="87470" y="68725"/>
                </a:lnTo>
                <a:lnTo>
                  <a:pt x="81535" y="68725"/>
                </a:lnTo>
                <a:lnTo>
                  <a:pt x="81535" y="62789"/>
                </a:lnTo>
                <a:close/>
                <a:moveTo>
                  <a:pt x="93718" y="62789"/>
                </a:moveTo>
                <a:lnTo>
                  <a:pt x="93718" y="68725"/>
                </a:lnTo>
                <a:lnTo>
                  <a:pt x="87784" y="68725"/>
                </a:lnTo>
                <a:lnTo>
                  <a:pt x="87784" y="62789"/>
                </a:lnTo>
                <a:close/>
                <a:moveTo>
                  <a:pt x="99967" y="62789"/>
                </a:moveTo>
                <a:lnTo>
                  <a:pt x="99967" y="68725"/>
                </a:lnTo>
                <a:lnTo>
                  <a:pt x="94031" y="68725"/>
                </a:lnTo>
                <a:lnTo>
                  <a:pt x="94031" y="62789"/>
                </a:lnTo>
                <a:close/>
                <a:moveTo>
                  <a:pt x="106214" y="62789"/>
                </a:moveTo>
                <a:lnTo>
                  <a:pt x="106214" y="68725"/>
                </a:lnTo>
                <a:lnTo>
                  <a:pt x="100278" y="68725"/>
                </a:lnTo>
                <a:lnTo>
                  <a:pt x="100278" y="62789"/>
                </a:lnTo>
                <a:close/>
                <a:moveTo>
                  <a:pt x="112461" y="62789"/>
                </a:moveTo>
                <a:lnTo>
                  <a:pt x="112461" y="68725"/>
                </a:lnTo>
                <a:lnTo>
                  <a:pt x="106527" y="68725"/>
                </a:lnTo>
                <a:lnTo>
                  <a:pt x="106527" y="62789"/>
                </a:lnTo>
                <a:close/>
                <a:moveTo>
                  <a:pt x="118710" y="62789"/>
                </a:moveTo>
                <a:lnTo>
                  <a:pt x="118710" y="68725"/>
                </a:lnTo>
                <a:lnTo>
                  <a:pt x="112774" y="68725"/>
                </a:lnTo>
                <a:lnTo>
                  <a:pt x="112774" y="62789"/>
                </a:lnTo>
                <a:close/>
                <a:moveTo>
                  <a:pt x="124957" y="62789"/>
                </a:moveTo>
                <a:lnTo>
                  <a:pt x="124957" y="68725"/>
                </a:lnTo>
                <a:lnTo>
                  <a:pt x="119021" y="68725"/>
                </a:lnTo>
                <a:lnTo>
                  <a:pt x="119021" y="62789"/>
                </a:lnTo>
                <a:close/>
                <a:moveTo>
                  <a:pt x="131204" y="62789"/>
                </a:moveTo>
                <a:lnTo>
                  <a:pt x="131204" y="68725"/>
                </a:lnTo>
                <a:lnTo>
                  <a:pt x="125270" y="68725"/>
                </a:lnTo>
                <a:lnTo>
                  <a:pt x="125270" y="62789"/>
                </a:lnTo>
                <a:close/>
                <a:moveTo>
                  <a:pt x="137451" y="62789"/>
                </a:moveTo>
                <a:lnTo>
                  <a:pt x="137451" y="68725"/>
                </a:lnTo>
                <a:lnTo>
                  <a:pt x="131517" y="68725"/>
                </a:lnTo>
                <a:lnTo>
                  <a:pt x="131517" y="62789"/>
                </a:lnTo>
                <a:close/>
                <a:moveTo>
                  <a:pt x="143702" y="62789"/>
                </a:moveTo>
                <a:lnTo>
                  <a:pt x="143702" y="68725"/>
                </a:lnTo>
                <a:lnTo>
                  <a:pt x="137766" y="68725"/>
                </a:lnTo>
                <a:lnTo>
                  <a:pt x="137766" y="62789"/>
                </a:lnTo>
                <a:close/>
                <a:moveTo>
                  <a:pt x="149949" y="62789"/>
                </a:moveTo>
                <a:lnTo>
                  <a:pt x="149949" y="68725"/>
                </a:lnTo>
                <a:lnTo>
                  <a:pt x="144015" y="68725"/>
                </a:lnTo>
                <a:lnTo>
                  <a:pt x="144015" y="62789"/>
                </a:lnTo>
                <a:close/>
                <a:moveTo>
                  <a:pt x="156196" y="62789"/>
                </a:moveTo>
                <a:lnTo>
                  <a:pt x="156196" y="68725"/>
                </a:lnTo>
                <a:lnTo>
                  <a:pt x="150262" y="68725"/>
                </a:lnTo>
                <a:lnTo>
                  <a:pt x="150262" y="62789"/>
                </a:lnTo>
                <a:close/>
                <a:moveTo>
                  <a:pt x="162445" y="62789"/>
                </a:moveTo>
                <a:lnTo>
                  <a:pt x="162445" y="68725"/>
                </a:lnTo>
                <a:lnTo>
                  <a:pt x="156509" y="68725"/>
                </a:lnTo>
                <a:lnTo>
                  <a:pt x="156509" y="62789"/>
                </a:lnTo>
                <a:close/>
                <a:moveTo>
                  <a:pt x="168692" y="62789"/>
                </a:moveTo>
                <a:lnTo>
                  <a:pt x="168692" y="68725"/>
                </a:lnTo>
                <a:lnTo>
                  <a:pt x="162756" y="68725"/>
                </a:lnTo>
                <a:lnTo>
                  <a:pt x="162756" y="62789"/>
                </a:lnTo>
                <a:close/>
                <a:moveTo>
                  <a:pt x="174939" y="62789"/>
                </a:moveTo>
                <a:lnTo>
                  <a:pt x="174939" y="68725"/>
                </a:lnTo>
                <a:lnTo>
                  <a:pt x="169005" y="68725"/>
                </a:lnTo>
                <a:lnTo>
                  <a:pt x="169005" y="62789"/>
                </a:lnTo>
                <a:close/>
                <a:moveTo>
                  <a:pt x="181186" y="62789"/>
                </a:moveTo>
                <a:lnTo>
                  <a:pt x="181186" y="68725"/>
                </a:lnTo>
                <a:lnTo>
                  <a:pt x="175252" y="68725"/>
                </a:lnTo>
                <a:lnTo>
                  <a:pt x="175252" y="62789"/>
                </a:lnTo>
                <a:close/>
                <a:moveTo>
                  <a:pt x="187435" y="62789"/>
                </a:moveTo>
                <a:lnTo>
                  <a:pt x="187435" y="68725"/>
                </a:lnTo>
                <a:lnTo>
                  <a:pt x="181499" y="68725"/>
                </a:lnTo>
                <a:lnTo>
                  <a:pt x="181499" y="62789"/>
                </a:lnTo>
                <a:close/>
                <a:moveTo>
                  <a:pt x="193684" y="62789"/>
                </a:moveTo>
                <a:lnTo>
                  <a:pt x="193684" y="68725"/>
                </a:lnTo>
                <a:lnTo>
                  <a:pt x="187749" y="68725"/>
                </a:lnTo>
                <a:lnTo>
                  <a:pt x="187749" y="62789"/>
                </a:lnTo>
                <a:close/>
                <a:moveTo>
                  <a:pt x="199931" y="62789"/>
                </a:moveTo>
                <a:lnTo>
                  <a:pt x="199931" y="68725"/>
                </a:lnTo>
                <a:lnTo>
                  <a:pt x="193996" y="68725"/>
                </a:lnTo>
                <a:lnTo>
                  <a:pt x="193996" y="62789"/>
                </a:lnTo>
                <a:close/>
                <a:moveTo>
                  <a:pt x="206180" y="62789"/>
                </a:moveTo>
                <a:lnTo>
                  <a:pt x="206180" y="68725"/>
                </a:lnTo>
                <a:lnTo>
                  <a:pt x="200244" y="68725"/>
                </a:lnTo>
                <a:lnTo>
                  <a:pt x="200244" y="62789"/>
                </a:lnTo>
                <a:close/>
                <a:moveTo>
                  <a:pt x="212427" y="62789"/>
                </a:moveTo>
                <a:lnTo>
                  <a:pt x="212427" y="68725"/>
                </a:lnTo>
                <a:lnTo>
                  <a:pt x="206491" y="68725"/>
                </a:lnTo>
                <a:lnTo>
                  <a:pt x="206491" y="62789"/>
                </a:lnTo>
                <a:close/>
                <a:moveTo>
                  <a:pt x="218674" y="62789"/>
                </a:moveTo>
                <a:lnTo>
                  <a:pt x="218674" y="68725"/>
                </a:lnTo>
                <a:lnTo>
                  <a:pt x="212739" y="68725"/>
                </a:lnTo>
                <a:lnTo>
                  <a:pt x="212739" y="62789"/>
                </a:lnTo>
                <a:close/>
                <a:moveTo>
                  <a:pt x="224921" y="62789"/>
                </a:moveTo>
                <a:lnTo>
                  <a:pt x="224921" y="68725"/>
                </a:lnTo>
                <a:lnTo>
                  <a:pt x="218987" y="68725"/>
                </a:lnTo>
                <a:lnTo>
                  <a:pt x="218987" y="62789"/>
                </a:lnTo>
                <a:close/>
                <a:moveTo>
                  <a:pt x="231170" y="62789"/>
                </a:moveTo>
                <a:lnTo>
                  <a:pt x="231170" y="68725"/>
                </a:lnTo>
                <a:lnTo>
                  <a:pt x="225234" y="68725"/>
                </a:lnTo>
                <a:lnTo>
                  <a:pt x="225234" y="62789"/>
                </a:lnTo>
                <a:close/>
                <a:moveTo>
                  <a:pt x="237417" y="62789"/>
                </a:moveTo>
                <a:lnTo>
                  <a:pt x="237417" y="68725"/>
                </a:lnTo>
                <a:lnTo>
                  <a:pt x="231481" y="68725"/>
                </a:lnTo>
                <a:lnTo>
                  <a:pt x="231481" y="62789"/>
                </a:lnTo>
                <a:close/>
                <a:moveTo>
                  <a:pt x="243664" y="62789"/>
                </a:moveTo>
                <a:lnTo>
                  <a:pt x="243664" y="68725"/>
                </a:lnTo>
                <a:lnTo>
                  <a:pt x="237729" y="68725"/>
                </a:lnTo>
                <a:lnTo>
                  <a:pt x="237729" y="62789"/>
                </a:lnTo>
                <a:close/>
                <a:moveTo>
                  <a:pt x="249911" y="62789"/>
                </a:moveTo>
                <a:lnTo>
                  <a:pt x="249911" y="68725"/>
                </a:lnTo>
                <a:lnTo>
                  <a:pt x="243977" y="68725"/>
                </a:lnTo>
                <a:lnTo>
                  <a:pt x="243977" y="62789"/>
                </a:lnTo>
                <a:close/>
                <a:moveTo>
                  <a:pt x="256161" y="62789"/>
                </a:moveTo>
                <a:lnTo>
                  <a:pt x="256161" y="68725"/>
                </a:lnTo>
                <a:lnTo>
                  <a:pt x="250225" y="68725"/>
                </a:lnTo>
                <a:lnTo>
                  <a:pt x="250225" y="62789"/>
                </a:lnTo>
                <a:close/>
                <a:moveTo>
                  <a:pt x="262409" y="62789"/>
                </a:moveTo>
                <a:lnTo>
                  <a:pt x="262409" y="68725"/>
                </a:lnTo>
                <a:lnTo>
                  <a:pt x="256474" y="68725"/>
                </a:lnTo>
                <a:lnTo>
                  <a:pt x="256474" y="62789"/>
                </a:lnTo>
                <a:close/>
                <a:moveTo>
                  <a:pt x="268656" y="62789"/>
                </a:moveTo>
                <a:lnTo>
                  <a:pt x="268656" y="68725"/>
                </a:lnTo>
                <a:lnTo>
                  <a:pt x="262721" y="68725"/>
                </a:lnTo>
                <a:lnTo>
                  <a:pt x="262721" y="62789"/>
                </a:lnTo>
                <a:close/>
                <a:moveTo>
                  <a:pt x="274904" y="62789"/>
                </a:moveTo>
                <a:lnTo>
                  <a:pt x="274904" y="68725"/>
                </a:lnTo>
                <a:lnTo>
                  <a:pt x="268968" y="68725"/>
                </a:lnTo>
                <a:lnTo>
                  <a:pt x="268968" y="62789"/>
                </a:lnTo>
                <a:close/>
                <a:moveTo>
                  <a:pt x="6251" y="69036"/>
                </a:moveTo>
                <a:lnTo>
                  <a:pt x="6251" y="74972"/>
                </a:lnTo>
                <a:lnTo>
                  <a:pt x="315" y="74972"/>
                </a:lnTo>
                <a:lnTo>
                  <a:pt x="315" y="69036"/>
                </a:lnTo>
                <a:close/>
                <a:moveTo>
                  <a:pt x="12498" y="69036"/>
                </a:moveTo>
                <a:lnTo>
                  <a:pt x="12498" y="74972"/>
                </a:lnTo>
                <a:lnTo>
                  <a:pt x="6562" y="74972"/>
                </a:lnTo>
                <a:lnTo>
                  <a:pt x="6562" y="69036"/>
                </a:lnTo>
                <a:close/>
                <a:moveTo>
                  <a:pt x="18745" y="69036"/>
                </a:moveTo>
                <a:lnTo>
                  <a:pt x="18745" y="74972"/>
                </a:lnTo>
                <a:lnTo>
                  <a:pt x="12810" y="74972"/>
                </a:lnTo>
                <a:lnTo>
                  <a:pt x="12810" y="69036"/>
                </a:lnTo>
                <a:close/>
                <a:moveTo>
                  <a:pt x="24992" y="69036"/>
                </a:moveTo>
                <a:lnTo>
                  <a:pt x="24992" y="74972"/>
                </a:lnTo>
                <a:lnTo>
                  <a:pt x="19058" y="74972"/>
                </a:lnTo>
                <a:lnTo>
                  <a:pt x="19058" y="69036"/>
                </a:lnTo>
                <a:close/>
                <a:moveTo>
                  <a:pt x="31242" y="69036"/>
                </a:moveTo>
                <a:lnTo>
                  <a:pt x="31242" y="74972"/>
                </a:lnTo>
                <a:lnTo>
                  <a:pt x="25305" y="74972"/>
                </a:lnTo>
                <a:lnTo>
                  <a:pt x="25305" y="69036"/>
                </a:lnTo>
                <a:close/>
                <a:moveTo>
                  <a:pt x="37489" y="69036"/>
                </a:moveTo>
                <a:lnTo>
                  <a:pt x="37489" y="74972"/>
                </a:lnTo>
                <a:lnTo>
                  <a:pt x="31553" y="74972"/>
                </a:lnTo>
                <a:lnTo>
                  <a:pt x="31553" y="69036"/>
                </a:lnTo>
                <a:close/>
                <a:moveTo>
                  <a:pt x="43737" y="69036"/>
                </a:moveTo>
                <a:lnTo>
                  <a:pt x="43737" y="74972"/>
                </a:lnTo>
                <a:lnTo>
                  <a:pt x="37802" y="74972"/>
                </a:lnTo>
                <a:lnTo>
                  <a:pt x="37802" y="69036"/>
                </a:lnTo>
                <a:close/>
                <a:moveTo>
                  <a:pt x="49985" y="69036"/>
                </a:moveTo>
                <a:lnTo>
                  <a:pt x="49985" y="74972"/>
                </a:lnTo>
                <a:lnTo>
                  <a:pt x="44049" y="74972"/>
                </a:lnTo>
                <a:lnTo>
                  <a:pt x="44049" y="69036"/>
                </a:lnTo>
                <a:close/>
                <a:moveTo>
                  <a:pt x="56232" y="69036"/>
                </a:moveTo>
                <a:lnTo>
                  <a:pt x="56232" y="74972"/>
                </a:lnTo>
                <a:lnTo>
                  <a:pt x="50296" y="74972"/>
                </a:lnTo>
                <a:lnTo>
                  <a:pt x="50296" y="69036"/>
                </a:lnTo>
                <a:close/>
                <a:moveTo>
                  <a:pt x="62480" y="69036"/>
                </a:moveTo>
                <a:lnTo>
                  <a:pt x="62480" y="74972"/>
                </a:lnTo>
                <a:lnTo>
                  <a:pt x="56545" y="74972"/>
                </a:lnTo>
                <a:lnTo>
                  <a:pt x="56545" y="69036"/>
                </a:lnTo>
                <a:close/>
                <a:moveTo>
                  <a:pt x="68727" y="69036"/>
                </a:moveTo>
                <a:lnTo>
                  <a:pt x="68727" y="74972"/>
                </a:lnTo>
                <a:lnTo>
                  <a:pt x="62792" y="74972"/>
                </a:lnTo>
                <a:lnTo>
                  <a:pt x="62792" y="69036"/>
                </a:lnTo>
                <a:close/>
                <a:moveTo>
                  <a:pt x="74975" y="69036"/>
                </a:moveTo>
                <a:lnTo>
                  <a:pt x="74975" y="74972"/>
                </a:lnTo>
                <a:lnTo>
                  <a:pt x="69039" y="74972"/>
                </a:lnTo>
                <a:lnTo>
                  <a:pt x="69039" y="69036"/>
                </a:lnTo>
                <a:close/>
                <a:moveTo>
                  <a:pt x="81223" y="69036"/>
                </a:moveTo>
                <a:lnTo>
                  <a:pt x="81223" y="74972"/>
                </a:lnTo>
                <a:lnTo>
                  <a:pt x="75286" y="74972"/>
                </a:lnTo>
                <a:lnTo>
                  <a:pt x="75286" y="69036"/>
                </a:lnTo>
                <a:close/>
                <a:moveTo>
                  <a:pt x="87470" y="69036"/>
                </a:moveTo>
                <a:lnTo>
                  <a:pt x="87470" y="74972"/>
                </a:lnTo>
                <a:lnTo>
                  <a:pt x="81535" y="74972"/>
                </a:lnTo>
                <a:lnTo>
                  <a:pt x="81535" y="69036"/>
                </a:lnTo>
                <a:close/>
                <a:moveTo>
                  <a:pt x="93718" y="69036"/>
                </a:moveTo>
                <a:lnTo>
                  <a:pt x="93718" y="74972"/>
                </a:lnTo>
                <a:lnTo>
                  <a:pt x="87784" y="74972"/>
                </a:lnTo>
                <a:lnTo>
                  <a:pt x="87784" y="69036"/>
                </a:lnTo>
                <a:close/>
                <a:moveTo>
                  <a:pt x="99967" y="69036"/>
                </a:moveTo>
                <a:lnTo>
                  <a:pt x="99967" y="74972"/>
                </a:lnTo>
                <a:lnTo>
                  <a:pt x="94031" y="74972"/>
                </a:lnTo>
                <a:lnTo>
                  <a:pt x="94031" y="69036"/>
                </a:lnTo>
                <a:close/>
                <a:moveTo>
                  <a:pt x="106214" y="69036"/>
                </a:moveTo>
                <a:lnTo>
                  <a:pt x="106214" y="74972"/>
                </a:lnTo>
                <a:lnTo>
                  <a:pt x="100278" y="74972"/>
                </a:lnTo>
                <a:lnTo>
                  <a:pt x="100278" y="69036"/>
                </a:lnTo>
                <a:close/>
                <a:moveTo>
                  <a:pt x="112461" y="69036"/>
                </a:moveTo>
                <a:lnTo>
                  <a:pt x="112461" y="74972"/>
                </a:lnTo>
                <a:lnTo>
                  <a:pt x="106527" y="74972"/>
                </a:lnTo>
                <a:lnTo>
                  <a:pt x="106527" y="69036"/>
                </a:lnTo>
                <a:close/>
                <a:moveTo>
                  <a:pt x="118710" y="69036"/>
                </a:moveTo>
                <a:lnTo>
                  <a:pt x="118710" y="74972"/>
                </a:lnTo>
                <a:lnTo>
                  <a:pt x="112774" y="74972"/>
                </a:lnTo>
                <a:lnTo>
                  <a:pt x="112774" y="69036"/>
                </a:lnTo>
                <a:close/>
                <a:moveTo>
                  <a:pt x="124957" y="69036"/>
                </a:moveTo>
                <a:lnTo>
                  <a:pt x="124957" y="74972"/>
                </a:lnTo>
                <a:lnTo>
                  <a:pt x="119021" y="74972"/>
                </a:lnTo>
                <a:lnTo>
                  <a:pt x="119021" y="69036"/>
                </a:lnTo>
                <a:close/>
                <a:moveTo>
                  <a:pt x="131204" y="69036"/>
                </a:moveTo>
                <a:lnTo>
                  <a:pt x="131204" y="74972"/>
                </a:lnTo>
                <a:lnTo>
                  <a:pt x="125270" y="74972"/>
                </a:lnTo>
                <a:lnTo>
                  <a:pt x="125270" y="69036"/>
                </a:lnTo>
                <a:close/>
                <a:moveTo>
                  <a:pt x="137451" y="69036"/>
                </a:moveTo>
                <a:lnTo>
                  <a:pt x="137451" y="74972"/>
                </a:lnTo>
                <a:lnTo>
                  <a:pt x="131517" y="74972"/>
                </a:lnTo>
                <a:lnTo>
                  <a:pt x="131517" y="69036"/>
                </a:lnTo>
                <a:close/>
                <a:moveTo>
                  <a:pt x="143702" y="69036"/>
                </a:moveTo>
                <a:lnTo>
                  <a:pt x="143702" y="74972"/>
                </a:lnTo>
                <a:lnTo>
                  <a:pt x="137766" y="74972"/>
                </a:lnTo>
                <a:lnTo>
                  <a:pt x="137766" y="69036"/>
                </a:lnTo>
                <a:close/>
                <a:moveTo>
                  <a:pt x="149949" y="69036"/>
                </a:moveTo>
                <a:lnTo>
                  <a:pt x="149949" y="74972"/>
                </a:lnTo>
                <a:lnTo>
                  <a:pt x="144015" y="74972"/>
                </a:lnTo>
                <a:lnTo>
                  <a:pt x="144015" y="69036"/>
                </a:lnTo>
                <a:close/>
                <a:moveTo>
                  <a:pt x="156196" y="69036"/>
                </a:moveTo>
                <a:lnTo>
                  <a:pt x="156196" y="74972"/>
                </a:lnTo>
                <a:lnTo>
                  <a:pt x="150262" y="74972"/>
                </a:lnTo>
                <a:lnTo>
                  <a:pt x="150262" y="69036"/>
                </a:lnTo>
                <a:close/>
                <a:moveTo>
                  <a:pt x="162445" y="69036"/>
                </a:moveTo>
                <a:lnTo>
                  <a:pt x="162445" y="74972"/>
                </a:lnTo>
                <a:lnTo>
                  <a:pt x="156509" y="74972"/>
                </a:lnTo>
                <a:lnTo>
                  <a:pt x="156509" y="69036"/>
                </a:lnTo>
                <a:close/>
                <a:moveTo>
                  <a:pt x="168692" y="69036"/>
                </a:moveTo>
                <a:lnTo>
                  <a:pt x="168692" y="74972"/>
                </a:lnTo>
                <a:lnTo>
                  <a:pt x="162756" y="74972"/>
                </a:lnTo>
                <a:lnTo>
                  <a:pt x="162756" y="69036"/>
                </a:lnTo>
                <a:close/>
                <a:moveTo>
                  <a:pt x="174939" y="69036"/>
                </a:moveTo>
                <a:lnTo>
                  <a:pt x="174939" y="74972"/>
                </a:lnTo>
                <a:lnTo>
                  <a:pt x="169005" y="74972"/>
                </a:lnTo>
                <a:lnTo>
                  <a:pt x="169005" y="69036"/>
                </a:lnTo>
                <a:close/>
                <a:moveTo>
                  <a:pt x="181186" y="69036"/>
                </a:moveTo>
                <a:lnTo>
                  <a:pt x="181186" y="74972"/>
                </a:lnTo>
                <a:lnTo>
                  <a:pt x="175252" y="74972"/>
                </a:lnTo>
                <a:lnTo>
                  <a:pt x="175252" y="69036"/>
                </a:lnTo>
                <a:close/>
                <a:moveTo>
                  <a:pt x="187435" y="69036"/>
                </a:moveTo>
                <a:lnTo>
                  <a:pt x="187435" y="74972"/>
                </a:lnTo>
                <a:lnTo>
                  <a:pt x="181499" y="74972"/>
                </a:lnTo>
                <a:lnTo>
                  <a:pt x="181499" y="69036"/>
                </a:lnTo>
                <a:close/>
                <a:moveTo>
                  <a:pt x="193684" y="69036"/>
                </a:moveTo>
                <a:lnTo>
                  <a:pt x="193684" y="74972"/>
                </a:lnTo>
                <a:lnTo>
                  <a:pt x="187749" y="74972"/>
                </a:lnTo>
                <a:lnTo>
                  <a:pt x="187749" y="69036"/>
                </a:lnTo>
                <a:close/>
                <a:moveTo>
                  <a:pt x="199931" y="69036"/>
                </a:moveTo>
                <a:lnTo>
                  <a:pt x="199931" y="74972"/>
                </a:lnTo>
                <a:lnTo>
                  <a:pt x="193996" y="74972"/>
                </a:lnTo>
                <a:lnTo>
                  <a:pt x="193996" y="69036"/>
                </a:lnTo>
                <a:close/>
                <a:moveTo>
                  <a:pt x="206180" y="69036"/>
                </a:moveTo>
                <a:lnTo>
                  <a:pt x="206180" y="74972"/>
                </a:lnTo>
                <a:lnTo>
                  <a:pt x="200244" y="74972"/>
                </a:lnTo>
                <a:lnTo>
                  <a:pt x="200244" y="69036"/>
                </a:lnTo>
                <a:close/>
                <a:moveTo>
                  <a:pt x="212427" y="69036"/>
                </a:moveTo>
                <a:lnTo>
                  <a:pt x="212427" y="74972"/>
                </a:lnTo>
                <a:lnTo>
                  <a:pt x="206491" y="74972"/>
                </a:lnTo>
                <a:lnTo>
                  <a:pt x="206491" y="69036"/>
                </a:lnTo>
                <a:close/>
                <a:moveTo>
                  <a:pt x="218674" y="69036"/>
                </a:moveTo>
                <a:lnTo>
                  <a:pt x="218674" y="74972"/>
                </a:lnTo>
                <a:lnTo>
                  <a:pt x="212739" y="74972"/>
                </a:lnTo>
                <a:lnTo>
                  <a:pt x="212739" y="69036"/>
                </a:lnTo>
                <a:close/>
                <a:moveTo>
                  <a:pt x="224921" y="69036"/>
                </a:moveTo>
                <a:lnTo>
                  <a:pt x="224921" y="74972"/>
                </a:lnTo>
                <a:lnTo>
                  <a:pt x="218987" y="74972"/>
                </a:lnTo>
                <a:lnTo>
                  <a:pt x="218987" y="69036"/>
                </a:lnTo>
                <a:close/>
                <a:moveTo>
                  <a:pt x="231170" y="69036"/>
                </a:moveTo>
                <a:lnTo>
                  <a:pt x="231170" y="74972"/>
                </a:lnTo>
                <a:lnTo>
                  <a:pt x="225234" y="74972"/>
                </a:lnTo>
                <a:lnTo>
                  <a:pt x="225234" y="69036"/>
                </a:lnTo>
                <a:close/>
                <a:moveTo>
                  <a:pt x="237417" y="69036"/>
                </a:moveTo>
                <a:lnTo>
                  <a:pt x="237417" y="74972"/>
                </a:lnTo>
                <a:lnTo>
                  <a:pt x="231481" y="74972"/>
                </a:lnTo>
                <a:lnTo>
                  <a:pt x="231481" y="69036"/>
                </a:lnTo>
                <a:close/>
                <a:moveTo>
                  <a:pt x="243664" y="69036"/>
                </a:moveTo>
                <a:lnTo>
                  <a:pt x="243664" y="74972"/>
                </a:lnTo>
                <a:lnTo>
                  <a:pt x="237729" y="74972"/>
                </a:lnTo>
                <a:lnTo>
                  <a:pt x="237729" y="69036"/>
                </a:lnTo>
                <a:close/>
                <a:moveTo>
                  <a:pt x="249911" y="69036"/>
                </a:moveTo>
                <a:lnTo>
                  <a:pt x="249911" y="74972"/>
                </a:lnTo>
                <a:lnTo>
                  <a:pt x="243977" y="74972"/>
                </a:lnTo>
                <a:lnTo>
                  <a:pt x="243977" y="69036"/>
                </a:lnTo>
                <a:close/>
                <a:moveTo>
                  <a:pt x="256161" y="69036"/>
                </a:moveTo>
                <a:lnTo>
                  <a:pt x="256161" y="74972"/>
                </a:lnTo>
                <a:lnTo>
                  <a:pt x="250225" y="74972"/>
                </a:lnTo>
                <a:lnTo>
                  <a:pt x="250225" y="69036"/>
                </a:lnTo>
                <a:close/>
                <a:moveTo>
                  <a:pt x="262409" y="69036"/>
                </a:moveTo>
                <a:lnTo>
                  <a:pt x="262409" y="74972"/>
                </a:lnTo>
                <a:lnTo>
                  <a:pt x="256474" y="74972"/>
                </a:lnTo>
                <a:lnTo>
                  <a:pt x="256474" y="69036"/>
                </a:lnTo>
                <a:close/>
                <a:moveTo>
                  <a:pt x="268656" y="69036"/>
                </a:moveTo>
                <a:lnTo>
                  <a:pt x="268656" y="74972"/>
                </a:lnTo>
                <a:lnTo>
                  <a:pt x="262721" y="74972"/>
                </a:lnTo>
                <a:lnTo>
                  <a:pt x="262721" y="69036"/>
                </a:lnTo>
                <a:close/>
                <a:moveTo>
                  <a:pt x="274904" y="69036"/>
                </a:moveTo>
                <a:lnTo>
                  <a:pt x="274904" y="74972"/>
                </a:lnTo>
                <a:lnTo>
                  <a:pt x="268968" y="74972"/>
                </a:lnTo>
                <a:lnTo>
                  <a:pt x="268968" y="69036"/>
                </a:lnTo>
                <a:close/>
                <a:moveTo>
                  <a:pt x="6251" y="75285"/>
                </a:moveTo>
                <a:lnTo>
                  <a:pt x="6251" y="81219"/>
                </a:lnTo>
                <a:lnTo>
                  <a:pt x="315" y="81219"/>
                </a:lnTo>
                <a:lnTo>
                  <a:pt x="315" y="75285"/>
                </a:lnTo>
                <a:close/>
                <a:moveTo>
                  <a:pt x="12498" y="75285"/>
                </a:moveTo>
                <a:lnTo>
                  <a:pt x="12498" y="81219"/>
                </a:lnTo>
                <a:lnTo>
                  <a:pt x="6562" y="81219"/>
                </a:lnTo>
                <a:lnTo>
                  <a:pt x="6562" y="75285"/>
                </a:lnTo>
                <a:close/>
                <a:moveTo>
                  <a:pt x="18745" y="75285"/>
                </a:moveTo>
                <a:lnTo>
                  <a:pt x="18745" y="81219"/>
                </a:lnTo>
                <a:lnTo>
                  <a:pt x="12810" y="81219"/>
                </a:lnTo>
                <a:lnTo>
                  <a:pt x="12810" y="75285"/>
                </a:lnTo>
                <a:close/>
                <a:moveTo>
                  <a:pt x="24992" y="75285"/>
                </a:moveTo>
                <a:lnTo>
                  <a:pt x="24992" y="81219"/>
                </a:lnTo>
                <a:lnTo>
                  <a:pt x="19058" y="81219"/>
                </a:lnTo>
                <a:lnTo>
                  <a:pt x="19058" y="75285"/>
                </a:lnTo>
                <a:close/>
                <a:moveTo>
                  <a:pt x="31242" y="75285"/>
                </a:moveTo>
                <a:lnTo>
                  <a:pt x="31242" y="81219"/>
                </a:lnTo>
                <a:lnTo>
                  <a:pt x="25305" y="81219"/>
                </a:lnTo>
                <a:lnTo>
                  <a:pt x="25305" y="75285"/>
                </a:lnTo>
                <a:close/>
                <a:moveTo>
                  <a:pt x="37489" y="75285"/>
                </a:moveTo>
                <a:lnTo>
                  <a:pt x="37489" y="81219"/>
                </a:lnTo>
                <a:lnTo>
                  <a:pt x="31553" y="81219"/>
                </a:lnTo>
                <a:lnTo>
                  <a:pt x="31553" y="75285"/>
                </a:lnTo>
                <a:close/>
                <a:moveTo>
                  <a:pt x="43737" y="75285"/>
                </a:moveTo>
                <a:lnTo>
                  <a:pt x="43737" y="81219"/>
                </a:lnTo>
                <a:lnTo>
                  <a:pt x="37802" y="81219"/>
                </a:lnTo>
                <a:lnTo>
                  <a:pt x="37802" y="75285"/>
                </a:lnTo>
                <a:close/>
                <a:moveTo>
                  <a:pt x="49985" y="75285"/>
                </a:moveTo>
                <a:lnTo>
                  <a:pt x="49985" y="81219"/>
                </a:lnTo>
                <a:lnTo>
                  <a:pt x="44049" y="81219"/>
                </a:lnTo>
                <a:lnTo>
                  <a:pt x="44049" y="75285"/>
                </a:lnTo>
                <a:close/>
                <a:moveTo>
                  <a:pt x="56232" y="75285"/>
                </a:moveTo>
                <a:lnTo>
                  <a:pt x="56232" y="81219"/>
                </a:lnTo>
                <a:lnTo>
                  <a:pt x="50296" y="81219"/>
                </a:lnTo>
                <a:lnTo>
                  <a:pt x="50296" y="75285"/>
                </a:lnTo>
                <a:close/>
                <a:moveTo>
                  <a:pt x="62480" y="75285"/>
                </a:moveTo>
                <a:lnTo>
                  <a:pt x="62480" y="81219"/>
                </a:lnTo>
                <a:lnTo>
                  <a:pt x="56545" y="81219"/>
                </a:lnTo>
                <a:lnTo>
                  <a:pt x="56545" y="75285"/>
                </a:lnTo>
                <a:close/>
                <a:moveTo>
                  <a:pt x="68727" y="75285"/>
                </a:moveTo>
                <a:lnTo>
                  <a:pt x="68727" y="81219"/>
                </a:lnTo>
                <a:lnTo>
                  <a:pt x="62792" y="81219"/>
                </a:lnTo>
                <a:lnTo>
                  <a:pt x="62792" y="75285"/>
                </a:lnTo>
                <a:close/>
                <a:moveTo>
                  <a:pt x="74975" y="75285"/>
                </a:moveTo>
                <a:lnTo>
                  <a:pt x="74975" y="81219"/>
                </a:lnTo>
                <a:lnTo>
                  <a:pt x="69039" y="81219"/>
                </a:lnTo>
                <a:lnTo>
                  <a:pt x="69039" y="75285"/>
                </a:lnTo>
                <a:close/>
                <a:moveTo>
                  <a:pt x="81223" y="75285"/>
                </a:moveTo>
                <a:lnTo>
                  <a:pt x="81223" y="81219"/>
                </a:lnTo>
                <a:lnTo>
                  <a:pt x="75286" y="81219"/>
                </a:lnTo>
                <a:lnTo>
                  <a:pt x="75286" y="75285"/>
                </a:lnTo>
                <a:close/>
                <a:moveTo>
                  <a:pt x="87470" y="75285"/>
                </a:moveTo>
                <a:lnTo>
                  <a:pt x="87470" y="81219"/>
                </a:lnTo>
                <a:lnTo>
                  <a:pt x="81535" y="81219"/>
                </a:lnTo>
                <a:lnTo>
                  <a:pt x="81535" y="75285"/>
                </a:lnTo>
                <a:close/>
                <a:moveTo>
                  <a:pt x="93718" y="75285"/>
                </a:moveTo>
                <a:lnTo>
                  <a:pt x="93718" y="81219"/>
                </a:lnTo>
                <a:lnTo>
                  <a:pt x="87784" y="81219"/>
                </a:lnTo>
                <a:lnTo>
                  <a:pt x="87784" y="75285"/>
                </a:lnTo>
                <a:close/>
                <a:moveTo>
                  <a:pt x="99967" y="75285"/>
                </a:moveTo>
                <a:lnTo>
                  <a:pt x="99967" y="81219"/>
                </a:lnTo>
                <a:lnTo>
                  <a:pt x="94031" y="81219"/>
                </a:lnTo>
                <a:lnTo>
                  <a:pt x="94031" y="75285"/>
                </a:lnTo>
                <a:close/>
                <a:moveTo>
                  <a:pt x="106214" y="75285"/>
                </a:moveTo>
                <a:lnTo>
                  <a:pt x="106214" y="81219"/>
                </a:lnTo>
                <a:lnTo>
                  <a:pt x="100278" y="81219"/>
                </a:lnTo>
                <a:lnTo>
                  <a:pt x="100278" y="75285"/>
                </a:lnTo>
                <a:close/>
                <a:moveTo>
                  <a:pt x="112461" y="75285"/>
                </a:moveTo>
                <a:lnTo>
                  <a:pt x="112461" y="81219"/>
                </a:lnTo>
                <a:lnTo>
                  <a:pt x="106527" y="81219"/>
                </a:lnTo>
                <a:lnTo>
                  <a:pt x="106527" y="75285"/>
                </a:lnTo>
                <a:close/>
                <a:moveTo>
                  <a:pt x="118710" y="75285"/>
                </a:moveTo>
                <a:lnTo>
                  <a:pt x="118710" y="81219"/>
                </a:lnTo>
                <a:lnTo>
                  <a:pt x="112774" y="81219"/>
                </a:lnTo>
                <a:lnTo>
                  <a:pt x="112774" y="75285"/>
                </a:lnTo>
                <a:close/>
                <a:moveTo>
                  <a:pt x="124957" y="75285"/>
                </a:moveTo>
                <a:lnTo>
                  <a:pt x="124957" y="81219"/>
                </a:lnTo>
                <a:lnTo>
                  <a:pt x="119021" y="81219"/>
                </a:lnTo>
                <a:lnTo>
                  <a:pt x="119021" y="75285"/>
                </a:lnTo>
                <a:close/>
                <a:moveTo>
                  <a:pt x="131204" y="75285"/>
                </a:moveTo>
                <a:lnTo>
                  <a:pt x="131204" y="81219"/>
                </a:lnTo>
                <a:lnTo>
                  <a:pt x="125270" y="81219"/>
                </a:lnTo>
                <a:lnTo>
                  <a:pt x="125270" y="75285"/>
                </a:lnTo>
                <a:close/>
                <a:moveTo>
                  <a:pt x="137451" y="75285"/>
                </a:moveTo>
                <a:lnTo>
                  <a:pt x="137451" y="81219"/>
                </a:lnTo>
                <a:lnTo>
                  <a:pt x="131517" y="81219"/>
                </a:lnTo>
                <a:lnTo>
                  <a:pt x="131517" y="75285"/>
                </a:lnTo>
                <a:close/>
                <a:moveTo>
                  <a:pt x="143702" y="75285"/>
                </a:moveTo>
                <a:lnTo>
                  <a:pt x="143702" y="81219"/>
                </a:lnTo>
                <a:lnTo>
                  <a:pt x="137766" y="81219"/>
                </a:lnTo>
                <a:lnTo>
                  <a:pt x="137766" y="75285"/>
                </a:lnTo>
                <a:close/>
                <a:moveTo>
                  <a:pt x="149949" y="75285"/>
                </a:moveTo>
                <a:lnTo>
                  <a:pt x="149949" y="81219"/>
                </a:lnTo>
                <a:lnTo>
                  <a:pt x="144015" y="81219"/>
                </a:lnTo>
                <a:lnTo>
                  <a:pt x="144015" y="75285"/>
                </a:lnTo>
                <a:close/>
                <a:moveTo>
                  <a:pt x="156196" y="75285"/>
                </a:moveTo>
                <a:lnTo>
                  <a:pt x="156196" y="81219"/>
                </a:lnTo>
                <a:lnTo>
                  <a:pt x="150262" y="81219"/>
                </a:lnTo>
                <a:lnTo>
                  <a:pt x="150262" y="75285"/>
                </a:lnTo>
                <a:close/>
                <a:moveTo>
                  <a:pt x="162445" y="75285"/>
                </a:moveTo>
                <a:lnTo>
                  <a:pt x="162445" y="81219"/>
                </a:lnTo>
                <a:lnTo>
                  <a:pt x="156509" y="81219"/>
                </a:lnTo>
                <a:lnTo>
                  <a:pt x="156509" y="75285"/>
                </a:lnTo>
                <a:close/>
                <a:moveTo>
                  <a:pt x="168692" y="75285"/>
                </a:moveTo>
                <a:lnTo>
                  <a:pt x="168692" y="81219"/>
                </a:lnTo>
                <a:lnTo>
                  <a:pt x="162756" y="81219"/>
                </a:lnTo>
                <a:lnTo>
                  <a:pt x="162756" y="75285"/>
                </a:lnTo>
                <a:close/>
                <a:moveTo>
                  <a:pt x="174939" y="75285"/>
                </a:moveTo>
                <a:lnTo>
                  <a:pt x="174939" y="81219"/>
                </a:lnTo>
                <a:lnTo>
                  <a:pt x="169005" y="81219"/>
                </a:lnTo>
                <a:lnTo>
                  <a:pt x="169005" y="75285"/>
                </a:lnTo>
                <a:close/>
                <a:moveTo>
                  <a:pt x="181186" y="75285"/>
                </a:moveTo>
                <a:lnTo>
                  <a:pt x="181186" y="81219"/>
                </a:lnTo>
                <a:lnTo>
                  <a:pt x="175252" y="81219"/>
                </a:lnTo>
                <a:lnTo>
                  <a:pt x="175252" y="75285"/>
                </a:lnTo>
                <a:close/>
                <a:moveTo>
                  <a:pt x="187435" y="75285"/>
                </a:moveTo>
                <a:lnTo>
                  <a:pt x="187435" y="81219"/>
                </a:lnTo>
                <a:lnTo>
                  <a:pt x="181499" y="81219"/>
                </a:lnTo>
                <a:lnTo>
                  <a:pt x="181499" y="75285"/>
                </a:lnTo>
                <a:close/>
                <a:moveTo>
                  <a:pt x="193684" y="75285"/>
                </a:moveTo>
                <a:lnTo>
                  <a:pt x="193684" y="81219"/>
                </a:lnTo>
                <a:lnTo>
                  <a:pt x="187749" y="81219"/>
                </a:lnTo>
                <a:lnTo>
                  <a:pt x="187749" y="75285"/>
                </a:lnTo>
                <a:close/>
                <a:moveTo>
                  <a:pt x="199931" y="75285"/>
                </a:moveTo>
                <a:lnTo>
                  <a:pt x="199931" y="81219"/>
                </a:lnTo>
                <a:lnTo>
                  <a:pt x="193996" y="81219"/>
                </a:lnTo>
                <a:lnTo>
                  <a:pt x="193996" y="75285"/>
                </a:lnTo>
                <a:close/>
                <a:moveTo>
                  <a:pt x="206180" y="75285"/>
                </a:moveTo>
                <a:lnTo>
                  <a:pt x="206180" y="81219"/>
                </a:lnTo>
                <a:lnTo>
                  <a:pt x="200244" y="81219"/>
                </a:lnTo>
                <a:lnTo>
                  <a:pt x="200244" y="75285"/>
                </a:lnTo>
                <a:close/>
                <a:moveTo>
                  <a:pt x="212427" y="75285"/>
                </a:moveTo>
                <a:lnTo>
                  <a:pt x="212427" y="81219"/>
                </a:lnTo>
                <a:lnTo>
                  <a:pt x="206491" y="81219"/>
                </a:lnTo>
                <a:lnTo>
                  <a:pt x="206491" y="75285"/>
                </a:lnTo>
                <a:close/>
                <a:moveTo>
                  <a:pt x="218674" y="75285"/>
                </a:moveTo>
                <a:lnTo>
                  <a:pt x="218674" y="81219"/>
                </a:lnTo>
                <a:lnTo>
                  <a:pt x="212739" y="81219"/>
                </a:lnTo>
                <a:lnTo>
                  <a:pt x="212739" y="75285"/>
                </a:lnTo>
                <a:close/>
                <a:moveTo>
                  <a:pt x="224921" y="75285"/>
                </a:moveTo>
                <a:lnTo>
                  <a:pt x="224921" y="81219"/>
                </a:lnTo>
                <a:lnTo>
                  <a:pt x="218987" y="81219"/>
                </a:lnTo>
                <a:lnTo>
                  <a:pt x="218987" y="75285"/>
                </a:lnTo>
                <a:close/>
                <a:moveTo>
                  <a:pt x="231170" y="75285"/>
                </a:moveTo>
                <a:lnTo>
                  <a:pt x="231170" y="81219"/>
                </a:lnTo>
                <a:lnTo>
                  <a:pt x="225234" y="81219"/>
                </a:lnTo>
                <a:lnTo>
                  <a:pt x="225234" y="75285"/>
                </a:lnTo>
                <a:close/>
                <a:moveTo>
                  <a:pt x="237417" y="75285"/>
                </a:moveTo>
                <a:lnTo>
                  <a:pt x="237417" y="81219"/>
                </a:lnTo>
                <a:lnTo>
                  <a:pt x="231481" y="81219"/>
                </a:lnTo>
                <a:lnTo>
                  <a:pt x="231481" y="75285"/>
                </a:lnTo>
                <a:close/>
                <a:moveTo>
                  <a:pt x="243664" y="75285"/>
                </a:moveTo>
                <a:lnTo>
                  <a:pt x="243664" y="81219"/>
                </a:lnTo>
                <a:lnTo>
                  <a:pt x="237729" y="81219"/>
                </a:lnTo>
                <a:lnTo>
                  <a:pt x="237729" y="75285"/>
                </a:lnTo>
                <a:close/>
                <a:moveTo>
                  <a:pt x="249911" y="75285"/>
                </a:moveTo>
                <a:lnTo>
                  <a:pt x="249911" y="81219"/>
                </a:lnTo>
                <a:lnTo>
                  <a:pt x="243977" y="81219"/>
                </a:lnTo>
                <a:lnTo>
                  <a:pt x="243977" y="75285"/>
                </a:lnTo>
                <a:close/>
                <a:moveTo>
                  <a:pt x="256161" y="75285"/>
                </a:moveTo>
                <a:lnTo>
                  <a:pt x="256161" y="81219"/>
                </a:lnTo>
                <a:lnTo>
                  <a:pt x="250225" y="81219"/>
                </a:lnTo>
                <a:lnTo>
                  <a:pt x="250225" y="75285"/>
                </a:lnTo>
                <a:close/>
                <a:moveTo>
                  <a:pt x="262409" y="75285"/>
                </a:moveTo>
                <a:lnTo>
                  <a:pt x="262409" y="81219"/>
                </a:lnTo>
                <a:lnTo>
                  <a:pt x="256474" y="81219"/>
                </a:lnTo>
                <a:lnTo>
                  <a:pt x="256474" y="75285"/>
                </a:lnTo>
                <a:close/>
                <a:moveTo>
                  <a:pt x="268656" y="75285"/>
                </a:moveTo>
                <a:lnTo>
                  <a:pt x="268656" y="81219"/>
                </a:lnTo>
                <a:lnTo>
                  <a:pt x="262721" y="81219"/>
                </a:lnTo>
                <a:lnTo>
                  <a:pt x="262721" y="75285"/>
                </a:lnTo>
                <a:close/>
                <a:moveTo>
                  <a:pt x="274904" y="75285"/>
                </a:moveTo>
                <a:lnTo>
                  <a:pt x="274904" y="81219"/>
                </a:lnTo>
                <a:lnTo>
                  <a:pt x="268968" y="81219"/>
                </a:lnTo>
                <a:lnTo>
                  <a:pt x="268968" y="75285"/>
                </a:lnTo>
                <a:close/>
                <a:moveTo>
                  <a:pt x="6251" y="81532"/>
                </a:moveTo>
                <a:lnTo>
                  <a:pt x="6251" y="87466"/>
                </a:lnTo>
                <a:lnTo>
                  <a:pt x="315" y="87466"/>
                </a:lnTo>
                <a:lnTo>
                  <a:pt x="315" y="81532"/>
                </a:lnTo>
                <a:close/>
                <a:moveTo>
                  <a:pt x="12498" y="81532"/>
                </a:moveTo>
                <a:lnTo>
                  <a:pt x="12498" y="87466"/>
                </a:lnTo>
                <a:lnTo>
                  <a:pt x="6562" y="87466"/>
                </a:lnTo>
                <a:lnTo>
                  <a:pt x="6562" y="81532"/>
                </a:lnTo>
                <a:close/>
                <a:moveTo>
                  <a:pt x="18745" y="81532"/>
                </a:moveTo>
                <a:lnTo>
                  <a:pt x="18745" y="87466"/>
                </a:lnTo>
                <a:lnTo>
                  <a:pt x="12810" y="87466"/>
                </a:lnTo>
                <a:lnTo>
                  <a:pt x="12810" y="81532"/>
                </a:lnTo>
                <a:close/>
                <a:moveTo>
                  <a:pt x="24992" y="81532"/>
                </a:moveTo>
                <a:lnTo>
                  <a:pt x="24992" y="87466"/>
                </a:lnTo>
                <a:lnTo>
                  <a:pt x="19058" y="87466"/>
                </a:lnTo>
                <a:lnTo>
                  <a:pt x="19058" y="81532"/>
                </a:lnTo>
                <a:close/>
                <a:moveTo>
                  <a:pt x="31242" y="81532"/>
                </a:moveTo>
                <a:lnTo>
                  <a:pt x="31242" y="87466"/>
                </a:lnTo>
                <a:lnTo>
                  <a:pt x="25305" y="87466"/>
                </a:lnTo>
                <a:lnTo>
                  <a:pt x="25305" y="81532"/>
                </a:lnTo>
                <a:close/>
                <a:moveTo>
                  <a:pt x="37489" y="81532"/>
                </a:moveTo>
                <a:lnTo>
                  <a:pt x="37489" y="87466"/>
                </a:lnTo>
                <a:lnTo>
                  <a:pt x="31553" y="87466"/>
                </a:lnTo>
                <a:lnTo>
                  <a:pt x="31553" y="81532"/>
                </a:lnTo>
                <a:close/>
                <a:moveTo>
                  <a:pt x="43737" y="81532"/>
                </a:moveTo>
                <a:lnTo>
                  <a:pt x="43737" y="87466"/>
                </a:lnTo>
                <a:lnTo>
                  <a:pt x="37802" y="87466"/>
                </a:lnTo>
                <a:lnTo>
                  <a:pt x="37802" y="81532"/>
                </a:lnTo>
                <a:close/>
                <a:moveTo>
                  <a:pt x="49985" y="81532"/>
                </a:moveTo>
                <a:lnTo>
                  <a:pt x="49985" y="87466"/>
                </a:lnTo>
                <a:lnTo>
                  <a:pt x="44049" y="87466"/>
                </a:lnTo>
                <a:lnTo>
                  <a:pt x="44049" y="81532"/>
                </a:lnTo>
                <a:close/>
                <a:moveTo>
                  <a:pt x="56232" y="81532"/>
                </a:moveTo>
                <a:lnTo>
                  <a:pt x="56232" y="87466"/>
                </a:lnTo>
                <a:lnTo>
                  <a:pt x="50296" y="87466"/>
                </a:lnTo>
                <a:lnTo>
                  <a:pt x="50296" y="81532"/>
                </a:lnTo>
                <a:close/>
                <a:moveTo>
                  <a:pt x="62480" y="81532"/>
                </a:moveTo>
                <a:lnTo>
                  <a:pt x="62480" y="87466"/>
                </a:lnTo>
                <a:lnTo>
                  <a:pt x="56545" y="87466"/>
                </a:lnTo>
                <a:lnTo>
                  <a:pt x="56545" y="81532"/>
                </a:lnTo>
                <a:close/>
                <a:moveTo>
                  <a:pt x="68727" y="81532"/>
                </a:moveTo>
                <a:lnTo>
                  <a:pt x="68727" y="87466"/>
                </a:lnTo>
                <a:lnTo>
                  <a:pt x="62792" y="87466"/>
                </a:lnTo>
                <a:lnTo>
                  <a:pt x="62792" y="81532"/>
                </a:lnTo>
                <a:close/>
                <a:moveTo>
                  <a:pt x="74975" y="81532"/>
                </a:moveTo>
                <a:lnTo>
                  <a:pt x="74975" y="87466"/>
                </a:lnTo>
                <a:lnTo>
                  <a:pt x="69039" y="87466"/>
                </a:lnTo>
                <a:lnTo>
                  <a:pt x="69039" y="81532"/>
                </a:lnTo>
                <a:close/>
                <a:moveTo>
                  <a:pt x="81223" y="81532"/>
                </a:moveTo>
                <a:lnTo>
                  <a:pt x="81223" y="87466"/>
                </a:lnTo>
                <a:lnTo>
                  <a:pt x="75286" y="87466"/>
                </a:lnTo>
                <a:lnTo>
                  <a:pt x="75286" y="81532"/>
                </a:lnTo>
                <a:close/>
                <a:moveTo>
                  <a:pt x="87470" y="81532"/>
                </a:moveTo>
                <a:lnTo>
                  <a:pt x="87470" y="87466"/>
                </a:lnTo>
                <a:lnTo>
                  <a:pt x="81535" y="87466"/>
                </a:lnTo>
                <a:lnTo>
                  <a:pt x="81535" y="81532"/>
                </a:lnTo>
                <a:close/>
                <a:moveTo>
                  <a:pt x="93718" y="81532"/>
                </a:moveTo>
                <a:lnTo>
                  <a:pt x="93718" y="87466"/>
                </a:lnTo>
                <a:lnTo>
                  <a:pt x="87784" y="87466"/>
                </a:lnTo>
                <a:lnTo>
                  <a:pt x="87784" y="81532"/>
                </a:lnTo>
                <a:close/>
                <a:moveTo>
                  <a:pt x="99967" y="81532"/>
                </a:moveTo>
                <a:lnTo>
                  <a:pt x="99967" y="87466"/>
                </a:lnTo>
                <a:lnTo>
                  <a:pt x="94031" y="87466"/>
                </a:lnTo>
                <a:lnTo>
                  <a:pt x="94031" y="81532"/>
                </a:lnTo>
                <a:close/>
                <a:moveTo>
                  <a:pt x="106214" y="81532"/>
                </a:moveTo>
                <a:lnTo>
                  <a:pt x="106214" y="87466"/>
                </a:lnTo>
                <a:lnTo>
                  <a:pt x="100278" y="87466"/>
                </a:lnTo>
                <a:lnTo>
                  <a:pt x="100278" y="81532"/>
                </a:lnTo>
                <a:close/>
                <a:moveTo>
                  <a:pt x="112461" y="81532"/>
                </a:moveTo>
                <a:lnTo>
                  <a:pt x="112461" y="87466"/>
                </a:lnTo>
                <a:lnTo>
                  <a:pt x="106527" y="87466"/>
                </a:lnTo>
                <a:lnTo>
                  <a:pt x="106527" y="81532"/>
                </a:lnTo>
                <a:close/>
                <a:moveTo>
                  <a:pt x="118710" y="81532"/>
                </a:moveTo>
                <a:lnTo>
                  <a:pt x="118710" y="87466"/>
                </a:lnTo>
                <a:lnTo>
                  <a:pt x="112774" y="87466"/>
                </a:lnTo>
                <a:lnTo>
                  <a:pt x="112774" y="81532"/>
                </a:lnTo>
                <a:close/>
                <a:moveTo>
                  <a:pt x="124957" y="81532"/>
                </a:moveTo>
                <a:lnTo>
                  <a:pt x="124957" y="87466"/>
                </a:lnTo>
                <a:lnTo>
                  <a:pt x="119021" y="87466"/>
                </a:lnTo>
                <a:lnTo>
                  <a:pt x="119021" y="81532"/>
                </a:lnTo>
                <a:close/>
                <a:moveTo>
                  <a:pt x="131204" y="81532"/>
                </a:moveTo>
                <a:lnTo>
                  <a:pt x="131204" y="87466"/>
                </a:lnTo>
                <a:lnTo>
                  <a:pt x="125270" y="87466"/>
                </a:lnTo>
                <a:lnTo>
                  <a:pt x="125270" y="81532"/>
                </a:lnTo>
                <a:close/>
                <a:moveTo>
                  <a:pt x="137451" y="81532"/>
                </a:moveTo>
                <a:lnTo>
                  <a:pt x="137451" y="87466"/>
                </a:lnTo>
                <a:lnTo>
                  <a:pt x="131517" y="87466"/>
                </a:lnTo>
                <a:lnTo>
                  <a:pt x="131517" y="81532"/>
                </a:lnTo>
                <a:close/>
                <a:moveTo>
                  <a:pt x="143702" y="81532"/>
                </a:moveTo>
                <a:lnTo>
                  <a:pt x="143702" y="87466"/>
                </a:lnTo>
                <a:lnTo>
                  <a:pt x="137766" y="87466"/>
                </a:lnTo>
                <a:lnTo>
                  <a:pt x="137766" y="81532"/>
                </a:lnTo>
                <a:close/>
                <a:moveTo>
                  <a:pt x="149949" y="81532"/>
                </a:moveTo>
                <a:lnTo>
                  <a:pt x="149949" y="87466"/>
                </a:lnTo>
                <a:lnTo>
                  <a:pt x="144015" y="87466"/>
                </a:lnTo>
                <a:lnTo>
                  <a:pt x="144015" y="81532"/>
                </a:lnTo>
                <a:close/>
                <a:moveTo>
                  <a:pt x="156196" y="81532"/>
                </a:moveTo>
                <a:lnTo>
                  <a:pt x="156196" y="87466"/>
                </a:lnTo>
                <a:lnTo>
                  <a:pt x="150262" y="87466"/>
                </a:lnTo>
                <a:lnTo>
                  <a:pt x="150262" y="81532"/>
                </a:lnTo>
                <a:close/>
                <a:moveTo>
                  <a:pt x="162445" y="81532"/>
                </a:moveTo>
                <a:lnTo>
                  <a:pt x="162445" y="87466"/>
                </a:lnTo>
                <a:lnTo>
                  <a:pt x="156509" y="87466"/>
                </a:lnTo>
                <a:lnTo>
                  <a:pt x="156509" y="81532"/>
                </a:lnTo>
                <a:close/>
                <a:moveTo>
                  <a:pt x="168692" y="81532"/>
                </a:moveTo>
                <a:lnTo>
                  <a:pt x="168692" y="87466"/>
                </a:lnTo>
                <a:lnTo>
                  <a:pt x="162756" y="87466"/>
                </a:lnTo>
                <a:lnTo>
                  <a:pt x="162756" y="81532"/>
                </a:lnTo>
                <a:close/>
                <a:moveTo>
                  <a:pt x="174939" y="81532"/>
                </a:moveTo>
                <a:lnTo>
                  <a:pt x="174939" y="87466"/>
                </a:lnTo>
                <a:lnTo>
                  <a:pt x="169005" y="87466"/>
                </a:lnTo>
                <a:lnTo>
                  <a:pt x="169005" y="81532"/>
                </a:lnTo>
                <a:close/>
                <a:moveTo>
                  <a:pt x="181186" y="81532"/>
                </a:moveTo>
                <a:lnTo>
                  <a:pt x="181186" y="87466"/>
                </a:lnTo>
                <a:lnTo>
                  <a:pt x="175252" y="87466"/>
                </a:lnTo>
                <a:lnTo>
                  <a:pt x="175252" y="81532"/>
                </a:lnTo>
                <a:close/>
                <a:moveTo>
                  <a:pt x="187435" y="81532"/>
                </a:moveTo>
                <a:lnTo>
                  <a:pt x="187435" y="87466"/>
                </a:lnTo>
                <a:lnTo>
                  <a:pt x="181499" y="87466"/>
                </a:lnTo>
                <a:lnTo>
                  <a:pt x="181499" y="81532"/>
                </a:lnTo>
                <a:close/>
                <a:moveTo>
                  <a:pt x="193684" y="81532"/>
                </a:moveTo>
                <a:lnTo>
                  <a:pt x="193684" y="87466"/>
                </a:lnTo>
                <a:lnTo>
                  <a:pt x="187749" y="87466"/>
                </a:lnTo>
                <a:lnTo>
                  <a:pt x="187749" y="81532"/>
                </a:lnTo>
                <a:close/>
                <a:moveTo>
                  <a:pt x="199931" y="81532"/>
                </a:moveTo>
                <a:lnTo>
                  <a:pt x="199931" y="87466"/>
                </a:lnTo>
                <a:lnTo>
                  <a:pt x="193996" y="87466"/>
                </a:lnTo>
                <a:lnTo>
                  <a:pt x="193996" y="81532"/>
                </a:lnTo>
                <a:close/>
                <a:moveTo>
                  <a:pt x="206180" y="81532"/>
                </a:moveTo>
                <a:lnTo>
                  <a:pt x="206180" y="87466"/>
                </a:lnTo>
                <a:lnTo>
                  <a:pt x="200244" y="87466"/>
                </a:lnTo>
                <a:lnTo>
                  <a:pt x="200244" y="81532"/>
                </a:lnTo>
                <a:close/>
                <a:moveTo>
                  <a:pt x="212427" y="81532"/>
                </a:moveTo>
                <a:lnTo>
                  <a:pt x="212427" y="87466"/>
                </a:lnTo>
                <a:lnTo>
                  <a:pt x="206491" y="87466"/>
                </a:lnTo>
                <a:lnTo>
                  <a:pt x="206491" y="81532"/>
                </a:lnTo>
                <a:close/>
                <a:moveTo>
                  <a:pt x="218674" y="81532"/>
                </a:moveTo>
                <a:lnTo>
                  <a:pt x="218674" y="87466"/>
                </a:lnTo>
                <a:lnTo>
                  <a:pt x="212739" y="87466"/>
                </a:lnTo>
                <a:lnTo>
                  <a:pt x="212739" y="81532"/>
                </a:lnTo>
                <a:close/>
                <a:moveTo>
                  <a:pt x="224921" y="81532"/>
                </a:moveTo>
                <a:lnTo>
                  <a:pt x="224921" y="87466"/>
                </a:lnTo>
                <a:lnTo>
                  <a:pt x="218987" y="87466"/>
                </a:lnTo>
                <a:lnTo>
                  <a:pt x="218987" y="81532"/>
                </a:lnTo>
                <a:close/>
                <a:moveTo>
                  <a:pt x="231170" y="81532"/>
                </a:moveTo>
                <a:lnTo>
                  <a:pt x="231170" y="87466"/>
                </a:lnTo>
                <a:lnTo>
                  <a:pt x="225234" y="87466"/>
                </a:lnTo>
                <a:lnTo>
                  <a:pt x="225234" y="81532"/>
                </a:lnTo>
                <a:close/>
                <a:moveTo>
                  <a:pt x="237417" y="81532"/>
                </a:moveTo>
                <a:lnTo>
                  <a:pt x="237417" y="87466"/>
                </a:lnTo>
                <a:lnTo>
                  <a:pt x="231481" y="87466"/>
                </a:lnTo>
                <a:lnTo>
                  <a:pt x="231481" y="81532"/>
                </a:lnTo>
                <a:close/>
                <a:moveTo>
                  <a:pt x="243664" y="81532"/>
                </a:moveTo>
                <a:lnTo>
                  <a:pt x="243664" y="87466"/>
                </a:lnTo>
                <a:lnTo>
                  <a:pt x="237729" y="87466"/>
                </a:lnTo>
                <a:lnTo>
                  <a:pt x="237729" y="81532"/>
                </a:lnTo>
                <a:close/>
                <a:moveTo>
                  <a:pt x="249911" y="81532"/>
                </a:moveTo>
                <a:lnTo>
                  <a:pt x="249911" y="87466"/>
                </a:lnTo>
                <a:lnTo>
                  <a:pt x="243977" y="87466"/>
                </a:lnTo>
                <a:lnTo>
                  <a:pt x="243977" y="81532"/>
                </a:lnTo>
                <a:close/>
                <a:moveTo>
                  <a:pt x="256161" y="81532"/>
                </a:moveTo>
                <a:lnTo>
                  <a:pt x="256161" y="87466"/>
                </a:lnTo>
                <a:lnTo>
                  <a:pt x="250225" y="87466"/>
                </a:lnTo>
                <a:lnTo>
                  <a:pt x="250225" y="81532"/>
                </a:lnTo>
                <a:close/>
                <a:moveTo>
                  <a:pt x="262409" y="81532"/>
                </a:moveTo>
                <a:lnTo>
                  <a:pt x="262409" y="87466"/>
                </a:lnTo>
                <a:lnTo>
                  <a:pt x="256474" y="87466"/>
                </a:lnTo>
                <a:lnTo>
                  <a:pt x="256474" y="81532"/>
                </a:lnTo>
                <a:close/>
                <a:moveTo>
                  <a:pt x="268656" y="81532"/>
                </a:moveTo>
                <a:lnTo>
                  <a:pt x="268656" y="87466"/>
                </a:lnTo>
                <a:lnTo>
                  <a:pt x="262721" y="87466"/>
                </a:lnTo>
                <a:lnTo>
                  <a:pt x="262721" y="81532"/>
                </a:lnTo>
                <a:close/>
                <a:moveTo>
                  <a:pt x="274904" y="81532"/>
                </a:moveTo>
                <a:lnTo>
                  <a:pt x="274904" y="87466"/>
                </a:lnTo>
                <a:lnTo>
                  <a:pt x="268968" y="87466"/>
                </a:lnTo>
                <a:lnTo>
                  <a:pt x="268968" y="81532"/>
                </a:lnTo>
                <a:close/>
                <a:moveTo>
                  <a:pt x="6251" y="87779"/>
                </a:moveTo>
                <a:lnTo>
                  <a:pt x="6251" y="93713"/>
                </a:lnTo>
                <a:lnTo>
                  <a:pt x="315" y="93713"/>
                </a:lnTo>
                <a:lnTo>
                  <a:pt x="315" y="87779"/>
                </a:lnTo>
                <a:close/>
                <a:moveTo>
                  <a:pt x="12498" y="87779"/>
                </a:moveTo>
                <a:lnTo>
                  <a:pt x="12498" y="93713"/>
                </a:lnTo>
                <a:lnTo>
                  <a:pt x="6562" y="93713"/>
                </a:lnTo>
                <a:lnTo>
                  <a:pt x="6562" y="87779"/>
                </a:lnTo>
                <a:close/>
                <a:moveTo>
                  <a:pt x="18745" y="87779"/>
                </a:moveTo>
                <a:lnTo>
                  <a:pt x="18745" y="93713"/>
                </a:lnTo>
                <a:lnTo>
                  <a:pt x="12810" y="93713"/>
                </a:lnTo>
                <a:lnTo>
                  <a:pt x="12810" y="87779"/>
                </a:lnTo>
                <a:close/>
                <a:moveTo>
                  <a:pt x="24992" y="87779"/>
                </a:moveTo>
                <a:lnTo>
                  <a:pt x="24992" y="93713"/>
                </a:lnTo>
                <a:lnTo>
                  <a:pt x="19058" y="93713"/>
                </a:lnTo>
                <a:lnTo>
                  <a:pt x="19058" y="87779"/>
                </a:lnTo>
                <a:close/>
                <a:moveTo>
                  <a:pt x="31242" y="87779"/>
                </a:moveTo>
                <a:lnTo>
                  <a:pt x="31242" y="93713"/>
                </a:lnTo>
                <a:lnTo>
                  <a:pt x="25305" y="93713"/>
                </a:lnTo>
                <a:lnTo>
                  <a:pt x="25305" y="87779"/>
                </a:lnTo>
                <a:close/>
                <a:moveTo>
                  <a:pt x="37489" y="87779"/>
                </a:moveTo>
                <a:lnTo>
                  <a:pt x="37489" y="93713"/>
                </a:lnTo>
                <a:lnTo>
                  <a:pt x="31553" y="93713"/>
                </a:lnTo>
                <a:lnTo>
                  <a:pt x="31553" y="87779"/>
                </a:lnTo>
                <a:close/>
                <a:moveTo>
                  <a:pt x="43737" y="87779"/>
                </a:moveTo>
                <a:lnTo>
                  <a:pt x="43737" y="93713"/>
                </a:lnTo>
                <a:lnTo>
                  <a:pt x="37802" y="93713"/>
                </a:lnTo>
                <a:lnTo>
                  <a:pt x="37802" y="87779"/>
                </a:lnTo>
                <a:close/>
                <a:moveTo>
                  <a:pt x="49985" y="87779"/>
                </a:moveTo>
                <a:lnTo>
                  <a:pt x="49985" y="93713"/>
                </a:lnTo>
                <a:lnTo>
                  <a:pt x="44049" y="93713"/>
                </a:lnTo>
                <a:lnTo>
                  <a:pt x="44049" y="87779"/>
                </a:lnTo>
                <a:close/>
                <a:moveTo>
                  <a:pt x="56232" y="87779"/>
                </a:moveTo>
                <a:lnTo>
                  <a:pt x="56232" y="93713"/>
                </a:lnTo>
                <a:lnTo>
                  <a:pt x="50296" y="93713"/>
                </a:lnTo>
                <a:lnTo>
                  <a:pt x="50296" y="87779"/>
                </a:lnTo>
                <a:close/>
                <a:moveTo>
                  <a:pt x="62480" y="87779"/>
                </a:moveTo>
                <a:lnTo>
                  <a:pt x="62480" y="93713"/>
                </a:lnTo>
                <a:lnTo>
                  <a:pt x="56545" y="93713"/>
                </a:lnTo>
                <a:lnTo>
                  <a:pt x="56545" y="87779"/>
                </a:lnTo>
                <a:close/>
                <a:moveTo>
                  <a:pt x="68727" y="87779"/>
                </a:moveTo>
                <a:lnTo>
                  <a:pt x="68727" y="93713"/>
                </a:lnTo>
                <a:lnTo>
                  <a:pt x="62792" y="93713"/>
                </a:lnTo>
                <a:lnTo>
                  <a:pt x="62792" y="87779"/>
                </a:lnTo>
                <a:close/>
                <a:moveTo>
                  <a:pt x="74975" y="87779"/>
                </a:moveTo>
                <a:lnTo>
                  <a:pt x="74975" y="93713"/>
                </a:lnTo>
                <a:lnTo>
                  <a:pt x="69039" y="93713"/>
                </a:lnTo>
                <a:lnTo>
                  <a:pt x="69039" y="87779"/>
                </a:lnTo>
                <a:close/>
                <a:moveTo>
                  <a:pt x="81223" y="87779"/>
                </a:moveTo>
                <a:lnTo>
                  <a:pt x="81223" y="93713"/>
                </a:lnTo>
                <a:lnTo>
                  <a:pt x="75286" y="93713"/>
                </a:lnTo>
                <a:lnTo>
                  <a:pt x="75286" y="87779"/>
                </a:lnTo>
                <a:close/>
                <a:moveTo>
                  <a:pt x="87470" y="87779"/>
                </a:moveTo>
                <a:lnTo>
                  <a:pt x="87470" y="93713"/>
                </a:lnTo>
                <a:lnTo>
                  <a:pt x="81535" y="93713"/>
                </a:lnTo>
                <a:lnTo>
                  <a:pt x="81535" y="87779"/>
                </a:lnTo>
                <a:close/>
                <a:moveTo>
                  <a:pt x="93718" y="87779"/>
                </a:moveTo>
                <a:lnTo>
                  <a:pt x="93718" y="93713"/>
                </a:lnTo>
                <a:lnTo>
                  <a:pt x="87784" y="93713"/>
                </a:lnTo>
                <a:lnTo>
                  <a:pt x="87784" y="87779"/>
                </a:lnTo>
                <a:close/>
                <a:moveTo>
                  <a:pt x="162445" y="87779"/>
                </a:moveTo>
                <a:lnTo>
                  <a:pt x="162445" y="93713"/>
                </a:lnTo>
                <a:lnTo>
                  <a:pt x="156509" y="93713"/>
                </a:lnTo>
                <a:lnTo>
                  <a:pt x="156509" y="87779"/>
                </a:lnTo>
                <a:close/>
                <a:moveTo>
                  <a:pt x="168692" y="87779"/>
                </a:moveTo>
                <a:lnTo>
                  <a:pt x="168692" y="93713"/>
                </a:lnTo>
                <a:lnTo>
                  <a:pt x="162756" y="93713"/>
                </a:lnTo>
                <a:lnTo>
                  <a:pt x="162756" y="87779"/>
                </a:lnTo>
                <a:close/>
                <a:moveTo>
                  <a:pt x="174939" y="87779"/>
                </a:moveTo>
                <a:lnTo>
                  <a:pt x="174939" y="93713"/>
                </a:lnTo>
                <a:lnTo>
                  <a:pt x="169005" y="93713"/>
                </a:lnTo>
                <a:lnTo>
                  <a:pt x="169005" y="87779"/>
                </a:lnTo>
                <a:close/>
                <a:moveTo>
                  <a:pt x="181186" y="87779"/>
                </a:moveTo>
                <a:lnTo>
                  <a:pt x="181186" y="93713"/>
                </a:lnTo>
                <a:lnTo>
                  <a:pt x="175252" y="93713"/>
                </a:lnTo>
                <a:lnTo>
                  <a:pt x="175252" y="87779"/>
                </a:lnTo>
                <a:close/>
                <a:moveTo>
                  <a:pt x="187435" y="87779"/>
                </a:moveTo>
                <a:lnTo>
                  <a:pt x="187435" y="93713"/>
                </a:lnTo>
                <a:lnTo>
                  <a:pt x="181499" y="93713"/>
                </a:lnTo>
                <a:lnTo>
                  <a:pt x="181499" y="87779"/>
                </a:lnTo>
                <a:close/>
                <a:moveTo>
                  <a:pt x="193684" y="87779"/>
                </a:moveTo>
                <a:lnTo>
                  <a:pt x="193684" y="93713"/>
                </a:lnTo>
                <a:lnTo>
                  <a:pt x="187749" y="93713"/>
                </a:lnTo>
                <a:lnTo>
                  <a:pt x="187749" y="87779"/>
                </a:lnTo>
                <a:close/>
                <a:moveTo>
                  <a:pt x="199931" y="87779"/>
                </a:moveTo>
                <a:lnTo>
                  <a:pt x="199931" y="93713"/>
                </a:lnTo>
                <a:lnTo>
                  <a:pt x="193996" y="93713"/>
                </a:lnTo>
                <a:lnTo>
                  <a:pt x="193996" y="87779"/>
                </a:lnTo>
                <a:close/>
                <a:moveTo>
                  <a:pt x="206180" y="87779"/>
                </a:moveTo>
                <a:lnTo>
                  <a:pt x="206180" y="93713"/>
                </a:lnTo>
                <a:lnTo>
                  <a:pt x="200244" y="93713"/>
                </a:lnTo>
                <a:lnTo>
                  <a:pt x="200244" y="87779"/>
                </a:lnTo>
                <a:close/>
                <a:moveTo>
                  <a:pt x="212427" y="87779"/>
                </a:moveTo>
                <a:lnTo>
                  <a:pt x="212427" y="93713"/>
                </a:lnTo>
                <a:lnTo>
                  <a:pt x="206491" y="93713"/>
                </a:lnTo>
                <a:lnTo>
                  <a:pt x="206491" y="87779"/>
                </a:lnTo>
                <a:close/>
                <a:moveTo>
                  <a:pt x="99967" y="87781"/>
                </a:moveTo>
                <a:lnTo>
                  <a:pt x="99967" y="93717"/>
                </a:lnTo>
                <a:lnTo>
                  <a:pt x="94031" y="93717"/>
                </a:lnTo>
                <a:lnTo>
                  <a:pt x="94031" y="87781"/>
                </a:lnTo>
                <a:close/>
                <a:moveTo>
                  <a:pt x="106214" y="87781"/>
                </a:moveTo>
                <a:lnTo>
                  <a:pt x="106214" y="93717"/>
                </a:lnTo>
                <a:lnTo>
                  <a:pt x="100278" y="93717"/>
                </a:lnTo>
                <a:lnTo>
                  <a:pt x="100278" y="87781"/>
                </a:lnTo>
                <a:close/>
                <a:moveTo>
                  <a:pt x="112461" y="87781"/>
                </a:moveTo>
                <a:lnTo>
                  <a:pt x="112461" y="93717"/>
                </a:lnTo>
                <a:lnTo>
                  <a:pt x="106527" y="93717"/>
                </a:lnTo>
                <a:lnTo>
                  <a:pt x="106527" y="87781"/>
                </a:lnTo>
                <a:close/>
                <a:moveTo>
                  <a:pt x="118710" y="87781"/>
                </a:moveTo>
                <a:lnTo>
                  <a:pt x="118710" y="93717"/>
                </a:lnTo>
                <a:lnTo>
                  <a:pt x="112774" y="93717"/>
                </a:lnTo>
                <a:lnTo>
                  <a:pt x="112774" y="87781"/>
                </a:lnTo>
                <a:close/>
                <a:moveTo>
                  <a:pt x="124957" y="87781"/>
                </a:moveTo>
                <a:lnTo>
                  <a:pt x="124957" y="93717"/>
                </a:lnTo>
                <a:lnTo>
                  <a:pt x="119021" y="93717"/>
                </a:lnTo>
                <a:lnTo>
                  <a:pt x="119021" y="87781"/>
                </a:lnTo>
                <a:close/>
                <a:moveTo>
                  <a:pt x="131204" y="87781"/>
                </a:moveTo>
                <a:lnTo>
                  <a:pt x="131204" y="93717"/>
                </a:lnTo>
                <a:lnTo>
                  <a:pt x="125270" y="93717"/>
                </a:lnTo>
                <a:lnTo>
                  <a:pt x="125270" y="87781"/>
                </a:lnTo>
                <a:close/>
                <a:moveTo>
                  <a:pt x="137451" y="87781"/>
                </a:moveTo>
                <a:lnTo>
                  <a:pt x="137451" y="93717"/>
                </a:lnTo>
                <a:lnTo>
                  <a:pt x="131517" y="93717"/>
                </a:lnTo>
                <a:lnTo>
                  <a:pt x="131517" y="87781"/>
                </a:lnTo>
                <a:close/>
                <a:moveTo>
                  <a:pt x="143702" y="87781"/>
                </a:moveTo>
                <a:lnTo>
                  <a:pt x="143702" y="93717"/>
                </a:lnTo>
                <a:lnTo>
                  <a:pt x="137766" y="93717"/>
                </a:lnTo>
                <a:lnTo>
                  <a:pt x="137766" y="87781"/>
                </a:lnTo>
                <a:close/>
                <a:moveTo>
                  <a:pt x="149949" y="87781"/>
                </a:moveTo>
                <a:lnTo>
                  <a:pt x="149949" y="93717"/>
                </a:lnTo>
                <a:lnTo>
                  <a:pt x="144015" y="93717"/>
                </a:lnTo>
                <a:lnTo>
                  <a:pt x="144015" y="87781"/>
                </a:lnTo>
                <a:close/>
                <a:moveTo>
                  <a:pt x="156196" y="87781"/>
                </a:moveTo>
                <a:lnTo>
                  <a:pt x="156196" y="93717"/>
                </a:lnTo>
                <a:lnTo>
                  <a:pt x="150262" y="93717"/>
                </a:lnTo>
                <a:lnTo>
                  <a:pt x="150262" y="87781"/>
                </a:lnTo>
                <a:close/>
                <a:moveTo>
                  <a:pt x="218674" y="87781"/>
                </a:moveTo>
                <a:lnTo>
                  <a:pt x="218674" y="93717"/>
                </a:lnTo>
                <a:lnTo>
                  <a:pt x="212739" y="93717"/>
                </a:lnTo>
                <a:lnTo>
                  <a:pt x="212739" y="87781"/>
                </a:lnTo>
                <a:close/>
                <a:moveTo>
                  <a:pt x="224921" y="87781"/>
                </a:moveTo>
                <a:lnTo>
                  <a:pt x="224921" y="93717"/>
                </a:lnTo>
                <a:lnTo>
                  <a:pt x="218987" y="93717"/>
                </a:lnTo>
                <a:lnTo>
                  <a:pt x="218987" y="87781"/>
                </a:lnTo>
                <a:close/>
                <a:moveTo>
                  <a:pt x="231170" y="87781"/>
                </a:moveTo>
                <a:lnTo>
                  <a:pt x="231170" y="93717"/>
                </a:lnTo>
                <a:lnTo>
                  <a:pt x="225234" y="93717"/>
                </a:lnTo>
                <a:lnTo>
                  <a:pt x="225234" y="87781"/>
                </a:lnTo>
                <a:close/>
                <a:moveTo>
                  <a:pt x="237417" y="87781"/>
                </a:moveTo>
                <a:lnTo>
                  <a:pt x="237417" y="93717"/>
                </a:lnTo>
                <a:lnTo>
                  <a:pt x="231481" y="93717"/>
                </a:lnTo>
                <a:lnTo>
                  <a:pt x="231481" y="87781"/>
                </a:lnTo>
                <a:close/>
                <a:moveTo>
                  <a:pt x="243664" y="87781"/>
                </a:moveTo>
                <a:lnTo>
                  <a:pt x="243664" y="93717"/>
                </a:lnTo>
                <a:lnTo>
                  <a:pt x="237729" y="93717"/>
                </a:lnTo>
                <a:lnTo>
                  <a:pt x="237729" y="87781"/>
                </a:lnTo>
                <a:close/>
                <a:moveTo>
                  <a:pt x="249911" y="87781"/>
                </a:moveTo>
                <a:lnTo>
                  <a:pt x="249911" y="93717"/>
                </a:lnTo>
                <a:lnTo>
                  <a:pt x="243977" y="93717"/>
                </a:lnTo>
                <a:lnTo>
                  <a:pt x="243977" y="87781"/>
                </a:lnTo>
                <a:close/>
                <a:moveTo>
                  <a:pt x="256161" y="87781"/>
                </a:moveTo>
                <a:lnTo>
                  <a:pt x="256161" y="93717"/>
                </a:lnTo>
                <a:lnTo>
                  <a:pt x="250225" y="93717"/>
                </a:lnTo>
                <a:lnTo>
                  <a:pt x="250225" y="87781"/>
                </a:lnTo>
                <a:close/>
                <a:moveTo>
                  <a:pt x="262409" y="87781"/>
                </a:moveTo>
                <a:lnTo>
                  <a:pt x="262409" y="93717"/>
                </a:lnTo>
                <a:lnTo>
                  <a:pt x="256474" y="93717"/>
                </a:lnTo>
                <a:lnTo>
                  <a:pt x="256474" y="87781"/>
                </a:lnTo>
                <a:close/>
                <a:moveTo>
                  <a:pt x="268656" y="87781"/>
                </a:moveTo>
                <a:lnTo>
                  <a:pt x="268656" y="93717"/>
                </a:lnTo>
                <a:lnTo>
                  <a:pt x="262721" y="93717"/>
                </a:lnTo>
                <a:lnTo>
                  <a:pt x="262721" y="87781"/>
                </a:lnTo>
                <a:close/>
                <a:moveTo>
                  <a:pt x="274904" y="87781"/>
                </a:moveTo>
                <a:lnTo>
                  <a:pt x="274904" y="93717"/>
                </a:lnTo>
                <a:lnTo>
                  <a:pt x="268968" y="93717"/>
                </a:lnTo>
                <a:lnTo>
                  <a:pt x="268968" y="87781"/>
                </a:lnTo>
                <a:close/>
                <a:moveTo>
                  <a:pt x="6251" y="94028"/>
                </a:moveTo>
                <a:lnTo>
                  <a:pt x="6251" y="99964"/>
                </a:lnTo>
                <a:lnTo>
                  <a:pt x="315" y="99964"/>
                </a:lnTo>
                <a:lnTo>
                  <a:pt x="315" y="94028"/>
                </a:lnTo>
                <a:close/>
                <a:moveTo>
                  <a:pt x="12498" y="94028"/>
                </a:moveTo>
                <a:lnTo>
                  <a:pt x="12498" y="99964"/>
                </a:lnTo>
                <a:lnTo>
                  <a:pt x="6562" y="99964"/>
                </a:lnTo>
                <a:lnTo>
                  <a:pt x="6562" y="94028"/>
                </a:lnTo>
                <a:close/>
                <a:moveTo>
                  <a:pt x="18745" y="94028"/>
                </a:moveTo>
                <a:lnTo>
                  <a:pt x="18745" y="99964"/>
                </a:lnTo>
                <a:lnTo>
                  <a:pt x="12810" y="99964"/>
                </a:lnTo>
                <a:lnTo>
                  <a:pt x="12810" y="94028"/>
                </a:lnTo>
                <a:close/>
                <a:moveTo>
                  <a:pt x="24992" y="94028"/>
                </a:moveTo>
                <a:lnTo>
                  <a:pt x="24992" y="99964"/>
                </a:lnTo>
                <a:lnTo>
                  <a:pt x="19058" y="99964"/>
                </a:lnTo>
                <a:lnTo>
                  <a:pt x="19058" y="94028"/>
                </a:lnTo>
                <a:close/>
                <a:moveTo>
                  <a:pt x="31242" y="94028"/>
                </a:moveTo>
                <a:lnTo>
                  <a:pt x="31242" y="99964"/>
                </a:lnTo>
                <a:lnTo>
                  <a:pt x="25305" y="99964"/>
                </a:lnTo>
                <a:lnTo>
                  <a:pt x="25305" y="94028"/>
                </a:lnTo>
                <a:close/>
                <a:moveTo>
                  <a:pt x="37489" y="94028"/>
                </a:moveTo>
                <a:lnTo>
                  <a:pt x="37489" y="99964"/>
                </a:lnTo>
                <a:lnTo>
                  <a:pt x="31553" y="99964"/>
                </a:lnTo>
                <a:lnTo>
                  <a:pt x="31553" y="94028"/>
                </a:lnTo>
                <a:close/>
                <a:moveTo>
                  <a:pt x="43737" y="94028"/>
                </a:moveTo>
                <a:lnTo>
                  <a:pt x="43737" y="99964"/>
                </a:lnTo>
                <a:lnTo>
                  <a:pt x="37802" y="99964"/>
                </a:lnTo>
                <a:lnTo>
                  <a:pt x="37802" y="94028"/>
                </a:lnTo>
                <a:close/>
                <a:moveTo>
                  <a:pt x="49985" y="94028"/>
                </a:moveTo>
                <a:lnTo>
                  <a:pt x="49985" y="99964"/>
                </a:lnTo>
                <a:lnTo>
                  <a:pt x="44049" y="99964"/>
                </a:lnTo>
                <a:lnTo>
                  <a:pt x="44049" y="94028"/>
                </a:lnTo>
                <a:close/>
                <a:moveTo>
                  <a:pt x="56232" y="94028"/>
                </a:moveTo>
                <a:lnTo>
                  <a:pt x="56232" y="99964"/>
                </a:lnTo>
                <a:lnTo>
                  <a:pt x="50296" y="99964"/>
                </a:lnTo>
                <a:lnTo>
                  <a:pt x="50296" y="94028"/>
                </a:lnTo>
                <a:close/>
                <a:moveTo>
                  <a:pt x="62480" y="94028"/>
                </a:moveTo>
                <a:lnTo>
                  <a:pt x="62480" y="99964"/>
                </a:lnTo>
                <a:lnTo>
                  <a:pt x="56545" y="99964"/>
                </a:lnTo>
                <a:lnTo>
                  <a:pt x="56545" y="94028"/>
                </a:lnTo>
                <a:close/>
                <a:moveTo>
                  <a:pt x="68727" y="94028"/>
                </a:moveTo>
                <a:lnTo>
                  <a:pt x="68727" y="99964"/>
                </a:lnTo>
                <a:lnTo>
                  <a:pt x="62792" y="99964"/>
                </a:lnTo>
                <a:lnTo>
                  <a:pt x="62792" y="94028"/>
                </a:lnTo>
                <a:close/>
                <a:moveTo>
                  <a:pt x="74975" y="94028"/>
                </a:moveTo>
                <a:lnTo>
                  <a:pt x="74975" y="99964"/>
                </a:lnTo>
                <a:lnTo>
                  <a:pt x="69039" y="99964"/>
                </a:lnTo>
                <a:lnTo>
                  <a:pt x="69039" y="94028"/>
                </a:lnTo>
                <a:close/>
                <a:moveTo>
                  <a:pt x="81223" y="94028"/>
                </a:moveTo>
                <a:lnTo>
                  <a:pt x="81223" y="99964"/>
                </a:lnTo>
                <a:lnTo>
                  <a:pt x="75286" y="99964"/>
                </a:lnTo>
                <a:lnTo>
                  <a:pt x="75286" y="94028"/>
                </a:lnTo>
                <a:close/>
                <a:moveTo>
                  <a:pt x="87470" y="94028"/>
                </a:moveTo>
                <a:lnTo>
                  <a:pt x="87470" y="99964"/>
                </a:lnTo>
                <a:lnTo>
                  <a:pt x="81535" y="99964"/>
                </a:lnTo>
                <a:lnTo>
                  <a:pt x="81535" y="94028"/>
                </a:lnTo>
                <a:close/>
                <a:moveTo>
                  <a:pt x="93718" y="94028"/>
                </a:moveTo>
                <a:lnTo>
                  <a:pt x="93718" y="99964"/>
                </a:lnTo>
                <a:lnTo>
                  <a:pt x="87784" y="99964"/>
                </a:lnTo>
                <a:lnTo>
                  <a:pt x="87784" y="94028"/>
                </a:lnTo>
                <a:close/>
                <a:moveTo>
                  <a:pt x="99967" y="94028"/>
                </a:moveTo>
                <a:lnTo>
                  <a:pt x="99967" y="99964"/>
                </a:lnTo>
                <a:lnTo>
                  <a:pt x="94031" y="99964"/>
                </a:lnTo>
                <a:lnTo>
                  <a:pt x="94031" y="94028"/>
                </a:lnTo>
                <a:close/>
                <a:moveTo>
                  <a:pt x="106214" y="94029"/>
                </a:moveTo>
                <a:lnTo>
                  <a:pt x="106214" y="99964"/>
                </a:lnTo>
                <a:lnTo>
                  <a:pt x="100278" y="99964"/>
                </a:lnTo>
                <a:lnTo>
                  <a:pt x="100278" y="94029"/>
                </a:lnTo>
                <a:close/>
                <a:moveTo>
                  <a:pt x="112461" y="94029"/>
                </a:moveTo>
                <a:lnTo>
                  <a:pt x="112461" y="99964"/>
                </a:lnTo>
                <a:lnTo>
                  <a:pt x="106527" y="99964"/>
                </a:lnTo>
                <a:lnTo>
                  <a:pt x="106527" y="94029"/>
                </a:lnTo>
                <a:close/>
                <a:moveTo>
                  <a:pt x="118710" y="94029"/>
                </a:moveTo>
                <a:lnTo>
                  <a:pt x="118710" y="99964"/>
                </a:lnTo>
                <a:lnTo>
                  <a:pt x="112774" y="99964"/>
                </a:lnTo>
                <a:lnTo>
                  <a:pt x="112774" y="94029"/>
                </a:lnTo>
                <a:close/>
                <a:moveTo>
                  <a:pt x="124957" y="94029"/>
                </a:moveTo>
                <a:lnTo>
                  <a:pt x="124957" y="99964"/>
                </a:lnTo>
                <a:lnTo>
                  <a:pt x="119021" y="99964"/>
                </a:lnTo>
                <a:lnTo>
                  <a:pt x="119021" y="94029"/>
                </a:lnTo>
                <a:close/>
                <a:moveTo>
                  <a:pt x="131204" y="94029"/>
                </a:moveTo>
                <a:lnTo>
                  <a:pt x="131204" y="99964"/>
                </a:lnTo>
                <a:lnTo>
                  <a:pt x="125270" y="99964"/>
                </a:lnTo>
                <a:lnTo>
                  <a:pt x="125270" y="94029"/>
                </a:lnTo>
                <a:close/>
                <a:moveTo>
                  <a:pt x="137451" y="94029"/>
                </a:moveTo>
                <a:lnTo>
                  <a:pt x="137451" y="99964"/>
                </a:lnTo>
                <a:lnTo>
                  <a:pt x="131517" y="99964"/>
                </a:lnTo>
                <a:lnTo>
                  <a:pt x="131517" y="94029"/>
                </a:lnTo>
                <a:close/>
                <a:moveTo>
                  <a:pt x="143702" y="94029"/>
                </a:moveTo>
                <a:lnTo>
                  <a:pt x="143702" y="99964"/>
                </a:lnTo>
                <a:lnTo>
                  <a:pt x="137766" y="99964"/>
                </a:lnTo>
                <a:lnTo>
                  <a:pt x="137766" y="94029"/>
                </a:lnTo>
                <a:close/>
                <a:moveTo>
                  <a:pt x="149949" y="94029"/>
                </a:moveTo>
                <a:lnTo>
                  <a:pt x="149949" y="99964"/>
                </a:lnTo>
                <a:lnTo>
                  <a:pt x="144015" y="99964"/>
                </a:lnTo>
                <a:lnTo>
                  <a:pt x="144015" y="94029"/>
                </a:lnTo>
                <a:close/>
                <a:moveTo>
                  <a:pt x="156196" y="94029"/>
                </a:moveTo>
                <a:lnTo>
                  <a:pt x="156196" y="99964"/>
                </a:lnTo>
                <a:lnTo>
                  <a:pt x="150262" y="99964"/>
                </a:lnTo>
                <a:lnTo>
                  <a:pt x="150262" y="94029"/>
                </a:lnTo>
                <a:close/>
                <a:moveTo>
                  <a:pt x="162445" y="94028"/>
                </a:moveTo>
                <a:lnTo>
                  <a:pt x="162445" y="99964"/>
                </a:lnTo>
                <a:lnTo>
                  <a:pt x="156509" y="99964"/>
                </a:lnTo>
                <a:lnTo>
                  <a:pt x="156509" y="94028"/>
                </a:lnTo>
                <a:close/>
                <a:moveTo>
                  <a:pt x="168692" y="94028"/>
                </a:moveTo>
                <a:lnTo>
                  <a:pt x="168692" y="99964"/>
                </a:lnTo>
                <a:lnTo>
                  <a:pt x="162756" y="99964"/>
                </a:lnTo>
                <a:lnTo>
                  <a:pt x="162756" y="94028"/>
                </a:lnTo>
                <a:close/>
                <a:moveTo>
                  <a:pt x="174939" y="94028"/>
                </a:moveTo>
                <a:lnTo>
                  <a:pt x="174939" y="99964"/>
                </a:lnTo>
                <a:lnTo>
                  <a:pt x="169005" y="99964"/>
                </a:lnTo>
                <a:lnTo>
                  <a:pt x="169005" y="94028"/>
                </a:lnTo>
                <a:close/>
                <a:moveTo>
                  <a:pt x="181186" y="94028"/>
                </a:moveTo>
                <a:lnTo>
                  <a:pt x="181186" y="99964"/>
                </a:lnTo>
                <a:lnTo>
                  <a:pt x="175252" y="99964"/>
                </a:lnTo>
                <a:lnTo>
                  <a:pt x="175252" y="94028"/>
                </a:lnTo>
                <a:close/>
                <a:moveTo>
                  <a:pt x="187435" y="94028"/>
                </a:moveTo>
                <a:lnTo>
                  <a:pt x="187435" y="99964"/>
                </a:lnTo>
                <a:lnTo>
                  <a:pt x="181499" y="99964"/>
                </a:lnTo>
                <a:lnTo>
                  <a:pt x="181499" y="94028"/>
                </a:lnTo>
                <a:close/>
                <a:moveTo>
                  <a:pt x="193684" y="94028"/>
                </a:moveTo>
                <a:lnTo>
                  <a:pt x="193684" y="99964"/>
                </a:lnTo>
                <a:lnTo>
                  <a:pt x="187749" y="99964"/>
                </a:lnTo>
                <a:lnTo>
                  <a:pt x="187749" y="94028"/>
                </a:lnTo>
                <a:close/>
                <a:moveTo>
                  <a:pt x="199931" y="94028"/>
                </a:moveTo>
                <a:lnTo>
                  <a:pt x="199931" y="99964"/>
                </a:lnTo>
                <a:lnTo>
                  <a:pt x="193996" y="99964"/>
                </a:lnTo>
                <a:lnTo>
                  <a:pt x="193996" y="94028"/>
                </a:lnTo>
                <a:close/>
                <a:moveTo>
                  <a:pt x="206180" y="94028"/>
                </a:moveTo>
                <a:lnTo>
                  <a:pt x="206180" y="99964"/>
                </a:lnTo>
                <a:lnTo>
                  <a:pt x="200244" y="99964"/>
                </a:lnTo>
                <a:lnTo>
                  <a:pt x="200244" y="94028"/>
                </a:lnTo>
                <a:close/>
                <a:moveTo>
                  <a:pt x="212427" y="94028"/>
                </a:moveTo>
                <a:lnTo>
                  <a:pt x="212427" y="99964"/>
                </a:lnTo>
                <a:lnTo>
                  <a:pt x="206491" y="99964"/>
                </a:lnTo>
                <a:lnTo>
                  <a:pt x="206491" y="94028"/>
                </a:lnTo>
                <a:close/>
                <a:moveTo>
                  <a:pt x="218674" y="94028"/>
                </a:moveTo>
                <a:lnTo>
                  <a:pt x="218674" y="99964"/>
                </a:lnTo>
                <a:lnTo>
                  <a:pt x="212739" y="99964"/>
                </a:lnTo>
                <a:lnTo>
                  <a:pt x="212739" y="94028"/>
                </a:lnTo>
                <a:close/>
                <a:moveTo>
                  <a:pt x="224921" y="94029"/>
                </a:moveTo>
                <a:lnTo>
                  <a:pt x="224921" y="99964"/>
                </a:lnTo>
                <a:lnTo>
                  <a:pt x="218987" y="99964"/>
                </a:lnTo>
                <a:lnTo>
                  <a:pt x="218987" y="94029"/>
                </a:lnTo>
                <a:close/>
                <a:moveTo>
                  <a:pt x="231170" y="94029"/>
                </a:moveTo>
                <a:lnTo>
                  <a:pt x="231170" y="99964"/>
                </a:lnTo>
                <a:lnTo>
                  <a:pt x="225234" y="99964"/>
                </a:lnTo>
                <a:lnTo>
                  <a:pt x="225234" y="94029"/>
                </a:lnTo>
                <a:close/>
                <a:moveTo>
                  <a:pt x="237417" y="94029"/>
                </a:moveTo>
                <a:lnTo>
                  <a:pt x="237417" y="99964"/>
                </a:lnTo>
                <a:lnTo>
                  <a:pt x="231481" y="99964"/>
                </a:lnTo>
                <a:lnTo>
                  <a:pt x="231481" y="94029"/>
                </a:lnTo>
                <a:close/>
                <a:moveTo>
                  <a:pt x="243664" y="94029"/>
                </a:moveTo>
                <a:lnTo>
                  <a:pt x="243664" y="99964"/>
                </a:lnTo>
                <a:lnTo>
                  <a:pt x="237729" y="99964"/>
                </a:lnTo>
                <a:lnTo>
                  <a:pt x="237729" y="94029"/>
                </a:lnTo>
                <a:close/>
                <a:moveTo>
                  <a:pt x="249911" y="94029"/>
                </a:moveTo>
                <a:lnTo>
                  <a:pt x="249911" y="99964"/>
                </a:lnTo>
                <a:lnTo>
                  <a:pt x="243977" y="99964"/>
                </a:lnTo>
                <a:lnTo>
                  <a:pt x="243977" y="94029"/>
                </a:lnTo>
                <a:close/>
                <a:moveTo>
                  <a:pt x="256161" y="94029"/>
                </a:moveTo>
                <a:lnTo>
                  <a:pt x="256161" y="99964"/>
                </a:lnTo>
                <a:lnTo>
                  <a:pt x="250225" y="99964"/>
                </a:lnTo>
                <a:lnTo>
                  <a:pt x="250225" y="94029"/>
                </a:lnTo>
                <a:close/>
                <a:moveTo>
                  <a:pt x="262409" y="94029"/>
                </a:moveTo>
                <a:lnTo>
                  <a:pt x="262409" y="99964"/>
                </a:lnTo>
                <a:lnTo>
                  <a:pt x="256474" y="99964"/>
                </a:lnTo>
                <a:lnTo>
                  <a:pt x="256474" y="94029"/>
                </a:lnTo>
                <a:close/>
                <a:moveTo>
                  <a:pt x="268656" y="94029"/>
                </a:moveTo>
                <a:lnTo>
                  <a:pt x="268656" y="99964"/>
                </a:lnTo>
                <a:lnTo>
                  <a:pt x="262721" y="99964"/>
                </a:lnTo>
                <a:lnTo>
                  <a:pt x="262721" y="94029"/>
                </a:lnTo>
                <a:close/>
                <a:moveTo>
                  <a:pt x="274904" y="94029"/>
                </a:moveTo>
                <a:lnTo>
                  <a:pt x="274904" y="99964"/>
                </a:lnTo>
                <a:lnTo>
                  <a:pt x="268968" y="99964"/>
                </a:lnTo>
                <a:lnTo>
                  <a:pt x="268968" y="94029"/>
                </a:lnTo>
                <a:close/>
                <a:moveTo>
                  <a:pt x="6251" y="100276"/>
                </a:moveTo>
                <a:lnTo>
                  <a:pt x="6251" y="106211"/>
                </a:lnTo>
                <a:lnTo>
                  <a:pt x="315" y="106211"/>
                </a:lnTo>
                <a:lnTo>
                  <a:pt x="315" y="100276"/>
                </a:lnTo>
                <a:close/>
                <a:moveTo>
                  <a:pt x="12498" y="100276"/>
                </a:moveTo>
                <a:lnTo>
                  <a:pt x="12498" y="106211"/>
                </a:lnTo>
                <a:lnTo>
                  <a:pt x="6562" y="106211"/>
                </a:lnTo>
                <a:lnTo>
                  <a:pt x="6562" y="100276"/>
                </a:lnTo>
                <a:close/>
                <a:moveTo>
                  <a:pt x="18745" y="100276"/>
                </a:moveTo>
                <a:lnTo>
                  <a:pt x="18745" y="106211"/>
                </a:lnTo>
                <a:lnTo>
                  <a:pt x="12810" y="106211"/>
                </a:lnTo>
                <a:lnTo>
                  <a:pt x="12810" y="100276"/>
                </a:lnTo>
                <a:close/>
                <a:moveTo>
                  <a:pt x="24992" y="100276"/>
                </a:moveTo>
                <a:lnTo>
                  <a:pt x="24992" y="106211"/>
                </a:lnTo>
                <a:lnTo>
                  <a:pt x="19058" y="106211"/>
                </a:lnTo>
                <a:lnTo>
                  <a:pt x="19058" y="100276"/>
                </a:lnTo>
                <a:close/>
                <a:moveTo>
                  <a:pt x="31242" y="100276"/>
                </a:moveTo>
                <a:lnTo>
                  <a:pt x="31242" y="106211"/>
                </a:lnTo>
                <a:lnTo>
                  <a:pt x="25305" y="106211"/>
                </a:lnTo>
                <a:lnTo>
                  <a:pt x="25305" y="100276"/>
                </a:lnTo>
                <a:close/>
                <a:moveTo>
                  <a:pt x="37489" y="100276"/>
                </a:moveTo>
                <a:lnTo>
                  <a:pt x="37489" y="106211"/>
                </a:lnTo>
                <a:lnTo>
                  <a:pt x="31553" y="106211"/>
                </a:lnTo>
                <a:lnTo>
                  <a:pt x="31553" y="100276"/>
                </a:lnTo>
                <a:close/>
                <a:moveTo>
                  <a:pt x="43737" y="100276"/>
                </a:moveTo>
                <a:lnTo>
                  <a:pt x="43737" y="106211"/>
                </a:lnTo>
                <a:lnTo>
                  <a:pt x="37802" y="106211"/>
                </a:lnTo>
                <a:lnTo>
                  <a:pt x="37802" y="100276"/>
                </a:lnTo>
                <a:close/>
                <a:moveTo>
                  <a:pt x="49985" y="100276"/>
                </a:moveTo>
                <a:lnTo>
                  <a:pt x="49985" y="106211"/>
                </a:lnTo>
                <a:lnTo>
                  <a:pt x="44049" y="106211"/>
                </a:lnTo>
                <a:lnTo>
                  <a:pt x="44049" y="100276"/>
                </a:lnTo>
                <a:close/>
                <a:moveTo>
                  <a:pt x="56232" y="100276"/>
                </a:moveTo>
                <a:lnTo>
                  <a:pt x="56232" y="106211"/>
                </a:lnTo>
                <a:lnTo>
                  <a:pt x="50296" y="106211"/>
                </a:lnTo>
                <a:lnTo>
                  <a:pt x="50296" y="100276"/>
                </a:lnTo>
                <a:close/>
                <a:moveTo>
                  <a:pt x="62480" y="100276"/>
                </a:moveTo>
                <a:lnTo>
                  <a:pt x="62480" y="106211"/>
                </a:lnTo>
                <a:lnTo>
                  <a:pt x="56545" y="106211"/>
                </a:lnTo>
                <a:lnTo>
                  <a:pt x="56545" y="100276"/>
                </a:lnTo>
                <a:close/>
                <a:moveTo>
                  <a:pt x="68727" y="100276"/>
                </a:moveTo>
                <a:lnTo>
                  <a:pt x="68727" y="106211"/>
                </a:lnTo>
                <a:lnTo>
                  <a:pt x="62792" y="106211"/>
                </a:lnTo>
                <a:lnTo>
                  <a:pt x="62792" y="100276"/>
                </a:lnTo>
                <a:close/>
                <a:moveTo>
                  <a:pt x="74975" y="100276"/>
                </a:moveTo>
                <a:lnTo>
                  <a:pt x="74975" y="106211"/>
                </a:lnTo>
                <a:lnTo>
                  <a:pt x="69039" y="106211"/>
                </a:lnTo>
                <a:lnTo>
                  <a:pt x="69039" y="100276"/>
                </a:lnTo>
                <a:close/>
                <a:moveTo>
                  <a:pt x="81223" y="100276"/>
                </a:moveTo>
                <a:lnTo>
                  <a:pt x="81223" y="106211"/>
                </a:lnTo>
                <a:lnTo>
                  <a:pt x="75286" y="106211"/>
                </a:lnTo>
                <a:lnTo>
                  <a:pt x="75286" y="100276"/>
                </a:lnTo>
                <a:close/>
                <a:moveTo>
                  <a:pt x="87470" y="100276"/>
                </a:moveTo>
                <a:lnTo>
                  <a:pt x="87470" y="106211"/>
                </a:lnTo>
                <a:lnTo>
                  <a:pt x="81535" y="106211"/>
                </a:lnTo>
                <a:lnTo>
                  <a:pt x="81535" y="100276"/>
                </a:lnTo>
                <a:close/>
                <a:moveTo>
                  <a:pt x="93718" y="100276"/>
                </a:moveTo>
                <a:lnTo>
                  <a:pt x="93718" y="106211"/>
                </a:lnTo>
                <a:lnTo>
                  <a:pt x="87784" y="106211"/>
                </a:lnTo>
                <a:lnTo>
                  <a:pt x="87784" y="100276"/>
                </a:lnTo>
                <a:close/>
                <a:moveTo>
                  <a:pt x="99967" y="100276"/>
                </a:moveTo>
                <a:lnTo>
                  <a:pt x="99967" y="106211"/>
                </a:lnTo>
                <a:lnTo>
                  <a:pt x="94031" y="106211"/>
                </a:lnTo>
                <a:lnTo>
                  <a:pt x="94031" y="100276"/>
                </a:lnTo>
                <a:close/>
                <a:moveTo>
                  <a:pt x="106214" y="100276"/>
                </a:moveTo>
                <a:lnTo>
                  <a:pt x="106214" y="106211"/>
                </a:lnTo>
                <a:lnTo>
                  <a:pt x="100278" y="106211"/>
                </a:lnTo>
                <a:lnTo>
                  <a:pt x="100278" y="100276"/>
                </a:lnTo>
                <a:close/>
                <a:moveTo>
                  <a:pt x="112461" y="100276"/>
                </a:moveTo>
                <a:lnTo>
                  <a:pt x="112461" y="106211"/>
                </a:lnTo>
                <a:lnTo>
                  <a:pt x="106527" y="106211"/>
                </a:lnTo>
                <a:lnTo>
                  <a:pt x="106527" y="100276"/>
                </a:lnTo>
                <a:close/>
                <a:moveTo>
                  <a:pt x="118710" y="100276"/>
                </a:moveTo>
                <a:lnTo>
                  <a:pt x="118710" y="106211"/>
                </a:lnTo>
                <a:lnTo>
                  <a:pt x="112774" y="106211"/>
                </a:lnTo>
                <a:lnTo>
                  <a:pt x="112774" y="100276"/>
                </a:lnTo>
                <a:close/>
                <a:moveTo>
                  <a:pt x="124957" y="100276"/>
                </a:moveTo>
                <a:lnTo>
                  <a:pt x="124957" y="106211"/>
                </a:lnTo>
                <a:lnTo>
                  <a:pt x="119021" y="106211"/>
                </a:lnTo>
                <a:lnTo>
                  <a:pt x="119021" y="100276"/>
                </a:lnTo>
                <a:close/>
                <a:moveTo>
                  <a:pt x="131204" y="100276"/>
                </a:moveTo>
                <a:lnTo>
                  <a:pt x="131204" y="106211"/>
                </a:lnTo>
                <a:lnTo>
                  <a:pt x="125270" y="106211"/>
                </a:lnTo>
                <a:lnTo>
                  <a:pt x="125270" y="100276"/>
                </a:lnTo>
                <a:close/>
                <a:moveTo>
                  <a:pt x="137451" y="100276"/>
                </a:moveTo>
                <a:lnTo>
                  <a:pt x="137451" y="106211"/>
                </a:lnTo>
                <a:lnTo>
                  <a:pt x="131517" y="106211"/>
                </a:lnTo>
                <a:lnTo>
                  <a:pt x="131517" y="100276"/>
                </a:lnTo>
                <a:close/>
                <a:moveTo>
                  <a:pt x="143702" y="100276"/>
                </a:moveTo>
                <a:lnTo>
                  <a:pt x="143702" y="106211"/>
                </a:lnTo>
                <a:lnTo>
                  <a:pt x="137766" y="106211"/>
                </a:lnTo>
                <a:lnTo>
                  <a:pt x="137766" y="100276"/>
                </a:lnTo>
                <a:close/>
                <a:moveTo>
                  <a:pt x="149949" y="100276"/>
                </a:moveTo>
                <a:lnTo>
                  <a:pt x="149949" y="106211"/>
                </a:lnTo>
                <a:lnTo>
                  <a:pt x="144015" y="106211"/>
                </a:lnTo>
                <a:lnTo>
                  <a:pt x="144015" y="100276"/>
                </a:lnTo>
                <a:close/>
                <a:moveTo>
                  <a:pt x="156196" y="100276"/>
                </a:moveTo>
                <a:lnTo>
                  <a:pt x="156196" y="106211"/>
                </a:lnTo>
                <a:lnTo>
                  <a:pt x="150262" y="106211"/>
                </a:lnTo>
                <a:lnTo>
                  <a:pt x="150262" y="100276"/>
                </a:lnTo>
                <a:close/>
                <a:moveTo>
                  <a:pt x="162445" y="100276"/>
                </a:moveTo>
                <a:lnTo>
                  <a:pt x="162445" y="106211"/>
                </a:lnTo>
                <a:lnTo>
                  <a:pt x="156509" y="106211"/>
                </a:lnTo>
                <a:lnTo>
                  <a:pt x="156509" y="100276"/>
                </a:lnTo>
                <a:close/>
                <a:moveTo>
                  <a:pt x="168692" y="100276"/>
                </a:moveTo>
                <a:lnTo>
                  <a:pt x="168692" y="106211"/>
                </a:lnTo>
                <a:lnTo>
                  <a:pt x="162756" y="106211"/>
                </a:lnTo>
                <a:lnTo>
                  <a:pt x="162756" y="100276"/>
                </a:lnTo>
                <a:close/>
                <a:moveTo>
                  <a:pt x="174939" y="100276"/>
                </a:moveTo>
                <a:lnTo>
                  <a:pt x="174939" y="106211"/>
                </a:lnTo>
                <a:lnTo>
                  <a:pt x="169005" y="106211"/>
                </a:lnTo>
                <a:lnTo>
                  <a:pt x="169005" y="100276"/>
                </a:lnTo>
                <a:close/>
                <a:moveTo>
                  <a:pt x="181186" y="100276"/>
                </a:moveTo>
                <a:lnTo>
                  <a:pt x="181186" y="106211"/>
                </a:lnTo>
                <a:lnTo>
                  <a:pt x="175252" y="106211"/>
                </a:lnTo>
                <a:lnTo>
                  <a:pt x="175252" y="100276"/>
                </a:lnTo>
                <a:close/>
                <a:moveTo>
                  <a:pt x="187435" y="100276"/>
                </a:moveTo>
                <a:lnTo>
                  <a:pt x="187435" y="106211"/>
                </a:lnTo>
                <a:lnTo>
                  <a:pt x="181499" y="106211"/>
                </a:lnTo>
                <a:lnTo>
                  <a:pt x="181499" y="100276"/>
                </a:lnTo>
                <a:close/>
                <a:moveTo>
                  <a:pt x="193684" y="100276"/>
                </a:moveTo>
                <a:lnTo>
                  <a:pt x="193684" y="106211"/>
                </a:lnTo>
                <a:lnTo>
                  <a:pt x="187749" y="106211"/>
                </a:lnTo>
                <a:lnTo>
                  <a:pt x="187749" y="100276"/>
                </a:lnTo>
                <a:close/>
                <a:moveTo>
                  <a:pt x="199931" y="100276"/>
                </a:moveTo>
                <a:lnTo>
                  <a:pt x="199931" y="106211"/>
                </a:lnTo>
                <a:lnTo>
                  <a:pt x="193996" y="106211"/>
                </a:lnTo>
                <a:lnTo>
                  <a:pt x="193996" y="100276"/>
                </a:lnTo>
                <a:close/>
                <a:moveTo>
                  <a:pt x="206180" y="100276"/>
                </a:moveTo>
                <a:lnTo>
                  <a:pt x="206180" y="106211"/>
                </a:lnTo>
                <a:lnTo>
                  <a:pt x="200244" y="106211"/>
                </a:lnTo>
                <a:lnTo>
                  <a:pt x="200244" y="100276"/>
                </a:lnTo>
                <a:close/>
                <a:moveTo>
                  <a:pt x="212427" y="100276"/>
                </a:moveTo>
                <a:lnTo>
                  <a:pt x="212427" y="106211"/>
                </a:lnTo>
                <a:lnTo>
                  <a:pt x="206491" y="106211"/>
                </a:lnTo>
                <a:lnTo>
                  <a:pt x="206491" y="100276"/>
                </a:lnTo>
                <a:close/>
                <a:moveTo>
                  <a:pt x="218674" y="100276"/>
                </a:moveTo>
                <a:lnTo>
                  <a:pt x="218674" y="106211"/>
                </a:lnTo>
                <a:lnTo>
                  <a:pt x="212739" y="106211"/>
                </a:lnTo>
                <a:lnTo>
                  <a:pt x="212739" y="100276"/>
                </a:lnTo>
                <a:close/>
                <a:moveTo>
                  <a:pt x="224921" y="100276"/>
                </a:moveTo>
                <a:lnTo>
                  <a:pt x="224921" y="106211"/>
                </a:lnTo>
                <a:lnTo>
                  <a:pt x="218987" y="106211"/>
                </a:lnTo>
                <a:lnTo>
                  <a:pt x="218987" y="100276"/>
                </a:lnTo>
                <a:close/>
                <a:moveTo>
                  <a:pt x="231170" y="100276"/>
                </a:moveTo>
                <a:lnTo>
                  <a:pt x="231170" y="106211"/>
                </a:lnTo>
                <a:lnTo>
                  <a:pt x="225234" y="106211"/>
                </a:lnTo>
                <a:lnTo>
                  <a:pt x="225234" y="100276"/>
                </a:lnTo>
                <a:close/>
                <a:moveTo>
                  <a:pt x="237417" y="100276"/>
                </a:moveTo>
                <a:lnTo>
                  <a:pt x="237417" y="106211"/>
                </a:lnTo>
                <a:lnTo>
                  <a:pt x="231481" y="106211"/>
                </a:lnTo>
                <a:lnTo>
                  <a:pt x="231481" y="100276"/>
                </a:lnTo>
                <a:close/>
                <a:moveTo>
                  <a:pt x="243664" y="100276"/>
                </a:moveTo>
                <a:lnTo>
                  <a:pt x="243664" y="106211"/>
                </a:lnTo>
                <a:lnTo>
                  <a:pt x="237729" y="106211"/>
                </a:lnTo>
                <a:lnTo>
                  <a:pt x="237729" y="100276"/>
                </a:lnTo>
                <a:close/>
                <a:moveTo>
                  <a:pt x="249911" y="100276"/>
                </a:moveTo>
                <a:lnTo>
                  <a:pt x="249911" y="106211"/>
                </a:lnTo>
                <a:lnTo>
                  <a:pt x="243977" y="106211"/>
                </a:lnTo>
                <a:lnTo>
                  <a:pt x="243977" y="100276"/>
                </a:lnTo>
                <a:close/>
                <a:moveTo>
                  <a:pt x="256161" y="100276"/>
                </a:moveTo>
                <a:lnTo>
                  <a:pt x="256161" y="106211"/>
                </a:lnTo>
                <a:lnTo>
                  <a:pt x="250225" y="106211"/>
                </a:lnTo>
                <a:lnTo>
                  <a:pt x="250225" y="100276"/>
                </a:lnTo>
                <a:close/>
                <a:moveTo>
                  <a:pt x="262409" y="100276"/>
                </a:moveTo>
                <a:lnTo>
                  <a:pt x="262409" y="106211"/>
                </a:lnTo>
                <a:lnTo>
                  <a:pt x="256474" y="106211"/>
                </a:lnTo>
                <a:lnTo>
                  <a:pt x="256474" y="100276"/>
                </a:lnTo>
                <a:close/>
                <a:moveTo>
                  <a:pt x="268656" y="100276"/>
                </a:moveTo>
                <a:lnTo>
                  <a:pt x="268656" y="106211"/>
                </a:lnTo>
                <a:lnTo>
                  <a:pt x="262721" y="106211"/>
                </a:lnTo>
                <a:lnTo>
                  <a:pt x="262721" y="100276"/>
                </a:lnTo>
                <a:close/>
                <a:moveTo>
                  <a:pt x="274904" y="100276"/>
                </a:moveTo>
                <a:lnTo>
                  <a:pt x="274904" y="106211"/>
                </a:lnTo>
                <a:lnTo>
                  <a:pt x="268968" y="106211"/>
                </a:lnTo>
                <a:lnTo>
                  <a:pt x="268968" y="100276"/>
                </a:lnTo>
                <a:close/>
                <a:moveTo>
                  <a:pt x="6251" y="106523"/>
                </a:moveTo>
                <a:lnTo>
                  <a:pt x="6251" y="112460"/>
                </a:lnTo>
                <a:lnTo>
                  <a:pt x="315" y="112460"/>
                </a:lnTo>
                <a:lnTo>
                  <a:pt x="315" y="106523"/>
                </a:lnTo>
                <a:close/>
                <a:moveTo>
                  <a:pt x="12498" y="106523"/>
                </a:moveTo>
                <a:lnTo>
                  <a:pt x="12498" y="112460"/>
                </a:lnTo>
                <a:lnTo>
                  <a:pt x="6562" y="112460"/>
                </a:lnTo>
                <a:lnTo>
                  <a:pt x="6562" y="106523"/>
                </a:lnTo>
                <a:close/>
                <a:moveTo>
                  <a:pt x="18745" y="106523"/>
                </a:moveTo>
                <a:lnTo>
                  <a:pt x="18745" y="112460"/>
                </a:lnTo>
                <a:lnTo>
                  <a:pt x="12810" y="112460"/>
                </a:lnTo>
                <a:lnTo>
                  <a:pt x="12810" y="106523"/>
                </a:lnTo>
                <a:close/>
                <a:moveTo>
                  <a:pt x="24992" y="106523"/>
                </a:moveTo>
                <a:lnTo>
                  <a:pt x="24992" y="112460"/>
                </a:lnTo>
                <a:lnTo>
                  <a:pt x="19058" y="112460"/>
                </a:lnTo>
                <a:lnTo>
                  <a:pt x="19058" y="106523"/>
                </a:lnTo>
                <a:close/>
                <a:moveTo>
                  <a:pt x="31242" y="106523"/>
                </a:moveTo>
                <a:lnTo>
                  <a:pt x="31242" y="112460"/>
                </a:lnTo>
                <a:lnTo>
                  <a:pt x="25305" y="112460"/>
                </a:lnTo>
                <a:lnTo>
                  <a:pt x="25305" y="106523"/>
                </a:lnTo>
                <a:close/>
                <a:moveTo>
                  <a:pt x="37489" y="106523"/>
                </a:moveTo>
                <a:lnTo>
                  <a:pt x="37489" y="112460"/>
                </a:lnTo>
                <a:lnTo>
                  <a:pt x="31553" y="112460"/>
                </a:lnTo>
                <a:lnTo>
                  <a:pt x="31553" y="106523"/>
                </a:lnTo>
                <a:close/>
                <a:moveTo>
                  <a:pt x="43737" y="106523"/>
                </a:moveTo>
                <a:lnTo>
                  <a:pt x="43737" y="112460"/>
                </a:lnTo>
                <a:lnTo>
                  <a:pt x="37802" y="112460"/>
                </a:lnTo>
                <a:lnTo>
                  <a:pt x="37802" y="106523"/>
                </a:lnTo>
                <a:close/>
                <a:moveTo>
                  <a:pt x="49985" y="106523"/>
                </a:moveTo>
                <a:lnTo>
                  <a:pt x="49985" y="112460"/>
                </a:lnTo>
                <a:lnTo>
                  <a:pt x="44049" y="112460"/>
                </a:lnTo>
                <a:lnTo>
                  <a:pt x="44049" y="106523"/>
                </a:lnTo>
                <a:close/>
                <a:moveTo>
                  <a:pt x="56232" y="106523"/>
                </a:moveTo>
                <a:lnTo>
                  <a:pt x="56232" y="112460"/>
                </a:lnTo>
                <a:lnTo>
                  <a:pt x="50296" y="112460"/>
                </a:lnTo>
                <a:lnTo>
                  <a:pt x="50296" y="106523"/>
                </a:lnTo>
                <a:close/>
                <a:moveTo>
                  <a:pt x="62480" y="106523"/>
                </a:moveTo>
                <a:lnTo>
                  <a:pt x="62480" y="112460"/>
                </a:lnTo>
                <a:lnTo>
                  <a:pt x="56545" y="112460"/>
                </a:lnTo>
                <a:lnTo>
                  <a:pt x="56545" y="106523"/>
                </a:lnTo>
                <a:close/>
                <a:moveTo>
                  <a:pt x="68727" y="106523"/>
                </a:moveTo>
                <a:lnTo>
                  <a:pt x="68727" y="112460"/>
                </a:lnTo>
                <a:lnTo>
                  <a:pt x="62792" y="112460"/>
                </a:lnTo>
                <a:lnTo>
                  <a:pt x="62792" y="106523"/>
                </a:lnTo>
                <a:close/>
                <a:moveTo>
                  <a:pt x="74975" y="106523"/>
                </a:moveTo>
                <a:lnTo>
                  <a:pt x="74975" y="112460"/>
                </a:lnTo>
                <a:lnTo>
                  <a:pt x="69039" y="112460"/>
                </a:lnTo>
                <a:lnTo>
                  <a:pt x="69039" y="106523"/>
                </a:lnTo>
                <a:close/>
                <a:moveTo>
                  <a:pt x="81223" y="106523"/>
                </a:moveTo>
                <a:lnTo>
                  <a:pt x="81223" y="112460"/>
                </a:lnTo>
                <a:lnTo>
                  <a:pt x="75286" y="112460"/>
                </a:lnTo>
                <a:lnTo>
                  <a:pt x="75286" y="106523"/>
                </a:lnTo>
                <a:close/>
                <a:moveTo>
                  <a:pt x="87470" y="106523"/>
                </a:moveTo>
                <a:lnTo>
                  <a:pt x="87470" y="112460"/>
                </a:lnTo>
                <a:lnTo>
                  <a:pt x="81535" y="112460"/>
                </a:lnTo>
                <a:lnTo>
                  <a:pt x="81535" y="106523"/>
                </a:lnTo>
                <a:close/>
                <a:moveTo>
                  <a:pt x="93718" y="106523"/>
                </a:moveTo>
                <a:lnTo>
                  <a:pt x="93718" y="112460"/>
                </a:lnTo>
                <a:lnTo>
                  <a:pt x="87784" y="112460"/>
                </a:lnTo>
                <a:lnTo>
                  <a:pt x="87784" y="106523"/>
                </a:lnTo>
                <a:close/>
                <a:moveTo>
                  <a:pt x="99967" y="106523"/>
                </a:moveTo>
                <a:lnTo>
                  <a:pt x="99967" y="112460"/>
                </a:lnTo>
                <a:lnTo>
                  <a:pt x="94031" y="112460"/>
                </a:lnTo>
                <a:lnTo>
                  <a:pt x="94031" y="106523"/>
                </a:lnTo>
                <a:close/>
                <a:moveTo>
                  <a:pt x="106214" y="106523"/>
                </a:moveTo>
                <a:lnTo>
                  <a:pt x="106214" y="112460"/>
                </a:lnTo>
                <a:lnTo>
                  <a:pt x="100278" y="112460"/>
                </a:lnTo>
                <a:lnTo>
                  <a:pt x="100278" y="106523"/>
                </a:lnTo>
                <a:close/>
                <a:moveTo>
                  <a:pt x="112461" y="106523"/>
                </a:moveTo>
                <a:lnTo>
                  <a:pt x="112461" y="112460"/>
                </a:lnTo>
                <a:lnTo>
                  <a:pt x="106527" y="112460"/>
                </a:lnTo>
                <a:lnTo>
                  <a:pt x="106527" y="106523"/>
                </a:lnTo>
                <a:close/>
                <a:moveTo>
                  <a:pt x="118710" y="106523"/>
                </a:moveTo>
                <a:lnTo>
                  <a:pt x="118710" y="112460"/>
                </a:lnTo>
                <a:lnTo>
                  <a:pt x="112774" y="112460"/>
                </a:lnTo>
                <a:lnTo>
                  <a:pt x="112774" y="106523"/>
                </a:lnTo>
                <a:close/>
                <a:moveTo>
                  <a:pt x="124957" y="106523"/>
                </a:moveTo>
                <a:lnTo>
                  <a:pt x="124957" y="112460"/>
                </a:lnTo>
                <a:lnTo>
                  <a:pt x="119021" y="112460"/>
                </a:lnTo>
                <a:lnTo>
                  <a:pt x="119021" y="106523"/>
                </a:lnTo>
                <a:close/>
                <a:moveTo>
                  <a:pt x="131204" y="106523"/>
                </a:moveTo>
                <a:lnTo>
                  <a:pt x="131204" y="112460"/>
                </a:lnTo>
                <a:lnTo>
                  <a:pt x="125270" y="112460"/>
                </a:lnTo>
                <a:lnTo>
                  <a:pt x="125270" y="106523"/>
                </a:lnTo>
                <a:close/>
                <a:moveTo>
                  <a:pt x="137451" y="106523"/>
                </a:moveTo>
                <a:lnTo>
                  <a:pt x="137451" y="112460"/>
                </a:lnTo>
                <a:lnTo>
                  <a:pt x="131517" y="112460"/>
                </a:lnTo>
                <a:lnTo>
                  <a:pt x="131517" y="106523"/>
                </a:lnTo>
                <a:close/>
                <a:moveTo>
                  <a:pt x="143702" y="106523"/>
                </a:moveTo>
                <a:lnTo>
                  <a:pt x="143702" y="112460"/>
                </a:lnTo>
                <a:lnTo>
                  <a:pt x="137766" y="112460"/>
                </a:lnTo>
                <a:lnTo>
                  <a:pt x="137766" y="106523"/>
                </a:lnTo>
                <a:close/>
                <a:moveTo>
                  <a:pt x="149949" y="106523"/>
                </a:moveTo>
                <a:lnTo>
                  <a:pt x="149949" y="112460"/>
                </a:lnTo>
                <a:lnTo>
                  <a:pt x="144015" y="112460"/>
                </a:lnTo>
                <a:lnTo>
                  <a:pt x="144015" y="106523"/>
                </a:lnTo>
                <a:close/>
                <a:moveTo>
                  <a:pt x="156196" y="106523"/>
                </a:moveTo>
                <a:lnTo>
                  <a:pt x="156196" y="112460"/>
                </a:lnTo>
                <a:lnTo>
                  <a:pt x="150262" y="112460"/>
                </a:lnTo>
                <a:lnTo>
                  <a:pt x="150262" y="106523"/>
                </a:lnTo>
                <a:close/>
                <a:moveTo>
                  <a:pt x="162445" y="106523"/>
                </a:moveTo>
                <a:lnTo>
                  <a:pt x="162445" y="112460"/>
                </a:lnTo>
                <a:lnTo>
                  <a:pt x="156509" y="112460"/>
                </a:lnTo>
                <a:lnTo>
                  <a:pt x="156509" y="106523"/>
                </a:lnTo>
                <a:close/>
                <a:moveTo>
                  <a:pt x="168692" y="106523"/>
                </a:moveTo>
                <a:lnTo>
                  <a:pt x="168692" y="112460"/>
                </a:lnTo>
                <a:lnTo>
                  <a:pt x="162756" y="112460"/>
                </a:lnTo>
                <a:lnTo>
                  <a:pt x="162756" y="106523"/>
                </a:lnTo>
                <a:close/>
                <a:moveTo>
                  <a:pt x="174939" y="106523"/>
                </a:moveTo>
                <a:lnTo>
                  <a:pt x="174939" y="112460"/>
                </a:lnTo>
                <a:lnTo>
                  <a:pt x="169005" y="112460"/>
                </a:lnTo>
                <a:lnTo>
                  <a:pt x="169005" y="106523"/>
                </a:lnTo>
                <a:close/>
                <a:moveTo>
                  <a:pt x="181186" y="106523"/>
                </a:moveTo>
                <a:lnTo>
                  <a:pt x="181186" y="112460"/>
                </a:lnTo>
                <a:lnTo>
                  <a:pt x="175252" y="112460"/>
                </a:lnTo>
                <a:lnTo>
                  <a:pt x="175252" y="106523"/>
                </a:lnTo>
                <a:close/>
                <a:moveTo>
                  <a:pt x="187435" y="106523"/>
                </a:moveTo>
                <a:lnTo>
                  <a:pt x="187435" y="112460"/>
                </a:lnTo>
                <a:lnTo>
                  <a:pt x="181499" y="112460"/>
                </a:lnTo>
                <a:lnTo>
                  <a:pt x="181499" y="106523"/>
                </a:lnTo>
                <a:close/>
                <a:moveTo>
                  <a:pt x="193684" y="106523"/>
                </a:moveTo>
                <a:lnTo>
                  <a:pt x="193684" y="112460"/>
                </a:lnTo>
                <a:lnTo>
                  <a:pt x="187749" y="112460"/>
                </a:lnTo>
                <a:lnTo>
                  <a:pt x="187749" y="106523"/>
                </a:lnTo>
                <a:close/>
                <a:moveTo>
                  <a:pt x="199931" y="106523"/>
                </a:moveTo>
                <a:lnTo>
                  <a:pt x="199931" y="112460"/>
                </a:lnTo>
                <a:lnTo>
                  <a:pt x="193996" y="112460"/>
                </a:lnTo>
                <a:lnTo>
                  <a:pt x="193996" y="106523"/>
                </a:lnTo>
                <a:close/>
                <a:moveTo>
                  <a:pt x="206180" y="106523"/>
                </a:moveTo>
                <a:lnTo>
                  <a:pt x="206180" y="112460"/>
                </a:lnTo>
                <a:lnTo>
                  <a:pt x="200244" y="112460"/>
                </a:lnTo>
                <a:lnTo>
                  <a:pt x="200244" y="106523"/>
                </a:lnTo>
                <a:close/>
                <a:moveTo>
                  <a:pt x="212427" y="106523"/>
                </a:moveTo>
                <a:lnTo>
                  <a:pt x="212427" y="112460"/>
                </a:lnTo>
                <a:lnTo>
                  <a:pt x="206491" y="112460"/>
                </a:lnTo>
                <a:lnTo>
                  <a:pt x="206491" y="106523"/>
                </a:lnTo>
                <a:close/>
                <a:moveTo>
                  <a:pt x="218674" y="106523"/>
                </a:moveTo>
                <a:lnTo>
                  <a:pt x="218674" y="112460"/>
                </a:lnTo>
                <a:lnTo>
                  <a:pt x="212739" y="112460"/>
                </a:lnTo>
                <a:lnTo>
                  <a:pt x="212739" y="106523"/>
                </a:lnTo>
                <a:close/>
                <a:moveTo>
                  <a:pt x="224921" y="106523"/>
                </a:moveTo>
                <a:lnTo>
                  <a:pt x="224921" y="112460"/>
                </a:lnTo>
                <a:lnTo>
                  <a:pt x="218987" y="112460"/>
                </a:lnTo>
                <a:lnTo>
                  <a:pt x="218987" y="106523"/>
                </a:lnTo>
                <a:close/>
                <a:moveTo>
                  <a:pt x="231170" y="106523"/>
                </a:moveTo>
                <a:lnTo>
                  <a:pt x="231170" y="112460"/>
                </a:lnTo>
                <a:lnTo>
                  <a:pt x="225234" y="112460"/>
                </a:lnTo>
                <a:lnTo>
                  <a:pt x="225234" y="106523"/>
                </a:lnTo>
                <a:close/>
                <a:moveTo>
                  <a:pt x="237417" y="106523"/>
                </a:moveTo>
                <a:lnTo>
                  <a:pt x="237417" y="112460"/>
                </a:lnTo>
                <a:lnTo>
                  <a:pt x="231481" y="112460"/>
                </a:lnTo>
                <a:lnTo>
                  <a:pt x="231481" y="106523"/>
                </a:lnTo>
                <a:close/>
                <a:moveTo>
                  <a:pt x="243664" y="106523"/>
                </a:moveTo>
                <a:lnTo>
                  <a:pt x="243664" y="112460"/>
                </a:lnTo>
                <a:lnTo>
                  <a:pt x="237729" y="112460"/>
                </a:lnTo>
                <a:lnTo>
                  <a:pt x="237729" y="106523"/>
                </a:lnTo>
                <a:close/>
                <a:moveTo>
                  <a:pt x="249911" y="106523"/>
                </a:moveTo>
                <a:lnTo>
                  <a:pt x="249911" y="112460"/>
                </a:lnTo>
                <a:lnTo>
                  <a:pt x="243977" y="112460"/>
                </a:lnTo>
                <a:lnTo>
                  <a:pt x="243977" y="106523"/>
                </a:lnTo>
                <a:close/>
                <a:moveTo>
                  <a:pt x="256161" y="106523"/>
                </a:moveTo>
                <a:lnTo>
                  <a:pt x="256161" y="112460"/>
                </a:lnTo>
                <a:lnTo>
                  <a:pt x="250225" y="112460"/>
                </a:lnTo>
                <a:lnTo>
                  <a:pt x="250225" y="106523"/>
                </a:lnTo>
                <a:close/>
                <a:moveTo>
                  <a:pt x="262409" y="106523"/>
                </a:moveTo>
                <a:lnTo>
                  <a:pt x="262409" y="112460"/>
                </a:lnTo>
                <a:lnTo>
                  <a:pt x="256474" y="112460"/>
                </a:lnTo>
                <a:lnTo>
                  <a:pt x="256474" y="106523"/>
                </a:lnTo>
                <a:close/>
                <a:moveTo>
                  <a:pt x="268656" y="106523"/>
                </a:moveTo>
                <a:lnTo>
                  <a:pt x="268656" y="112460"/>
                </a:lnTo>
                <a:lnTo>
                  <a:pt x="262721" y="112460"/>
                </a:lnTo>
                <a:lnTo>
                  <a:pt x="262721" y="106523"/>
                </a:lnTo>
                <a:close/>
                <a:moveTo>
                  <a:pt x="274904" y="106523"/>
                </a:moveTo>
                <a:lnTo>
                  <a:pt x="274904" y="112460"/>
                </a:lnTo>
                <a:lnTo>
                  <a:pt x="268968" y="112460"/>
                </a:lnTo>
                <a:lnTo>
                  <a:pt x="268968" y="106523"/>
                </a:lnTo>
                <a:close/>
                <a:moveTo>
                  <a:pt x="6251" y="112771"/>
                </a:moveTo>
                <a:lnTo>
                  <a:pt x="6251" y="118707"/>
                </a:lnTo>
                <a:lnTo>
                  <a:pt x="315" y="118707"/>
                </a:lnTo>
                <a:lnTo>
                  <a:pt x="315" y="112771"/>
                </a:lnTo>
                <a:close/>
                <a:moveTo>
                  <a:pt x="12498" y="112771"/>
                </a:moveTo>
                <a:lnTo>
                  <a:pt x="12498" y="118707"/>
                </a:lnTo>
                <a:lnTo>
                  <a:pt x="6562" y="118707"/>
                </a:lnTo>
                <a:lnTo>
                  <a:pt x="6562" y="112771"/>
                </a:lnTo>
                <a:close/>
                <a:moveTo>
                  <a:pt x="18745" y="112771"/>
                </a:moveTo>
                <a:lnTo>
                  <a:pt x="18745" y="118707"/>
                </a:lnTo>
                <a:lnTo>
                  <a:pt x="12810" y="118707"/>
                </a:lnTo>
                <a:lnTo>
                  <a:pt x="12810" y="112771"/>
                </a:lnTo>
                <a:close/>
                <a:moveTo>
                  <a:pt x="24992" y="112771"/>
                </a:moveTo>
                <a:lnTo>
                  <a:pt x="24992" y="118707"/>
                </a:lnTo>
                <a:lnTo>
                  <a:pt x="19058" y="118707"/>
                </a:lnTo>
                <a:lnTo>
                  <a:pt x="19058" y="112771"/>
                </a:lnTo>
                <a:close/>
                <a:moveTo>
                  <a:pt x="31242" y="112771"/>
                </a:moveTo>
                <a:lnTo>
                  <a:pt x="31242" y="118707"/>
                </a:lnTo>
                <a:lnTo>
                  <a:pt x="25305" y="118707"/>
                </a:lnTo>
                <a:lnTo>
                  <a:pt x="25305" y="112771"/>
                </a:lnTo>
                <a:close/>
                <a:moveTo>
                  <a:pt x="37489" y="112771"/>
                </a:moveTo>
                <a:lnTo>
                  <a:pt x="37489" y="118707"/>
                </a:lnTo>
                <a:lnTo>
                  <a:pt x="31553" y="118707"/>
                </a:lnTo>
                <a:lnTo>
                  <a:pt x="31553" y="112771"/>
                </a:lnTo>
                <a:close/>
                <a:moveTo>
                  <a:pt x="43737" y="112771"/>
                </a:moveTo>
                <a:lnTo>
                  <a:pt x="43737" y="118707"/>
                </a:lnTo>
                <a:lnTo>
                  <a:pt x="37802" y="118707"/>
                </a:lnTo>
                <a:lnTo>
                  <a:pt x="37802" y="112771"/>
                </a:lnTo>
                <a:close/>
                <a:moveTo>
                  <a:pt x="49985" y="112771"/>
                </a:moveTo>
                <a:lnTo>
                  <a:pt x="49985" y="118707"/>
                </a:lnTo>
                <a:lnTo>
                  <a:pt x="44049" y="118707"/>
                </a:lnTo>
                <a:lnTo>
                  <a:pt x="44049" y="112771"/>
                </a:lnTo>
                <a:close/>
                <a:moveTo>
                  <a:pt x="56232" y="112771"/>
                </a:moveTo>
                <a:lnTo>
                  <a:pt x="56232" y="118707"/>
                </a:lnTo>
                <a:lnTo>
                  <a:pt x="50296" y="118707"/>
                </a:lnTo>
                <a:lnTo>
                  <a:pt x="50296" y="112771"/>
                </a:lnTo>
                <a:close/>
                <a:moveTo>
                  <a:pt x="62480" y="112771"/>
                </a:moveTo>
                <a:lnTo>
                  <a:pt x="62480" y="118707"/>
                </a:lnTo>
                <a:lnTo>
                  <a:pt x="56545" y="118707"/>
                </a:lnTo>
                <a:lnTo>
                  <a:pt x="56545" y="112771"/>
                </a:lnTo>
                <a:close/>
                <a:moveTo>
                  <a:pt x="68727" y="112771"/>
                </a:moveTo>
                <a:lnTo>
                  <a:pt x="68727" y="118707"/>
                </a:lnTo>
                <a:lnTo>
                  <a:pt x="62792" y="118707"/>
                </a:lnTo>
                <a:lnTo>
                  <a:pt x="62792" y="112771"/>
                </a:lnTo>
                <a:close/>
                <a:moveTo>
                  <a:pt x="74975" y="112771"/>
                </a:moveTo>
                <a:lnTo>
                  <a:pt x="74975" y="118707"/>
                </a:lnTo>
                <a:lnTo>
                  <a:pt x="69039" y="118707"/>
                </a:lnTo>
                <a:lnTo>
                  <a:pt x="69039" y="112771"/>
                </a:lnTo>
                <a:close/>
                <a:moveTo>
                  <a:pt x="81223" y="112771"/>
                </a:moveTo>
                <a:lnTo>
                  <a:pt x="81223" y="118707"/>
                </a:lnTo>
                <a:lnTo>
                  <a:pt x="75286" y="118707"/>
                </a:lnTo>
                <a:lnTo>
                  <a:pt x="75286" y="112771"/>
                </a:lnTo>
                <a:close/>
                <a:moveTo>
                  <a:pt x="87470" y="112771"/>
                </a:moveTo>
                <a:lnTo>
                  <a:pt x="87470" y="118707"/>
                </a:lnTo>
                <a:lnTo>
                  <a:pt x="81535" y="118707"/>
                </a:lnTo>
                <a:lnTo>
                  <a:pt x="81535" y="112771"/>
                </a:lnTo>
                <a:close/>
                <a:moveTo>
                  <a:pt x="93718" y="112771"/>
                </a:moveTo>
                <a:lnTo>
                  <a:pt x="93718" y="118707"/>
                </a:lnTo>
                <a:lnTo>
                  <a:pt x="87784" y="118707"/>
                </a:lnTo>
                <a:lnTo>
                  <a:pt x="87784" y="112771"/>
                </a:lnTo>
                <a:close/>
                <a:moveTo>
                  <a:pt x="99967" y="112771"/>
                </a:moveTo>
                <a:lnTo>
                  <a:pt x="99967" y="118707"/>
                </a:lnTo>
                <a:lnTo>
                  <a:pt x="94031" y="118707"/>
                </a:lnTo>
                <a:lnTo>
                  <a:pt x="94031" y="112771"/>
                </a:lnTo>
                <a:close/>
                <a:moveTo>
                  <a:pt x="106214" y="112771"/>
                </a:moveTo>
                <a:lnTo>
                  <a:pt x="106214" y="118707"/>
                </a:lnTo>
                <a:lnTo>
                  <a:pt x="100278" y="118707"/>
                </a:lnTo>
                <a:lnTo>
                  <a:pt x="100278" y="112771"/>
                </a:lnTo>
                <a:close/>
                <a:moveTo>
                  <a:pt x="112461" y="112771"/>
                </a:moveTo>
                <a:lnTo>
                  <a:pt x="112461" y="118707"/>
                </a:lnTo>
                <a:lnTo>
                  <a:pt x="106527" y="118707"/>
                </a:lnTo>
                <a:lnTo>
                  <a:pt x="106527" y="112771"/>
                </a:lnTo>
                <a:close/>
                <a:moveTo>
                  <a:pt x="118710" y="112771"/>
                </a:moveTo>
                <a:lnTo>
                  <a:pt x="118710" y="118707"/>
                </a:lnTo>
                <a:lnTo>
                  <a:pt x="112774" y="118707"/>
                </a:lnTo>
                <a:lnTo>
                  <a:pt x="112774" y="112771"/>
                </a:lnTo>
                <a:close/>
                <a:moveTo>
                  <a:pt x="124957" y="112771"/>
                </a:moveTo>
                <a:lnTo>
                  <a:pt x="124957" y="118707"/>
                </a:lnTo>
                <a:lnTo>
                  <a:pt x="119021" y="118707"/>
                </a:lnTo>
                <a:lnTo>
                  <a:pt x="119021" y="112771"/>
                </a:lnTo>
                <a:close/>
                <a:moveTo>
                  <a:pt x="131204" y="112771"/>
                </a:moveTo>
                <a:lnTo>
                  <a:pt x="131204" y="118707"/>
                </a:lnTo>
                <a:lnTo>
                  <a:pt x="125270" y="118707"/>
                </a:lnTo>
                <a:lnTo>
                  <a:pt x="125270" y="112771"/>
                </a:lnTo>
                <a:close/>
                <a:moveTo>
                  <a:pt x="137451" y="112771"/>
                </a:moveTo>
                <a:lnTo>
                  <a:pt x="137451" y="118707"/>
                </a:lnTo>
                <a:lnTo>
                  <a:pt x="131517" y="118707"/>
                </a:lnTo>
                <a:lnTo>
                  <a:pt x="131517" y="112771"/>
                </a:lnTo>
                <a:close/>
                <a:moveTo>
                  <a:pt x="143702" y="112771"/>
                </a:moveTo>
                <a:lnTo>
                  <a:pt x="143702" y="118707"/>
                </a:lnTo>
                <a:lnTo>
                  <a:pt x="137766" y="118707"/>
                </a:lnTo>
                <a:lnTo>
                  <a:pt x="137766" y="112771"/>
                </a:lnTo>
                <a:close/>
                <a:moveTo>
                  <a:pt x="149949" y="112771"/>
                </a:moveTo>
                <a:lnTo>
                  <a:pt x="149949" y="118707"/>
                </a:lnTo>
                <a:lnTo>
                  <a:pt x="144015" y="118707"/>
                </a:lnTo>
                <a:lnTo>
                  <a:pt x="144015" y="112771"/>
                </a:lnTo>
                <a:close/>
                <a:moveTo>
                  <a:pt x="156196" y="112771"/>
                </a:moveTo>
                <a:lnTo>
                  <a:pt x="156196" y="118707"/>
                </a:lnTo>
                <a:lnTo>
                  <a:pt x="150262" y="118707"/>
                </a:lnTo>
                <a:lnTo>
                  <a:pt x="150262" y="112771"/>
                </a:lnTo>
                <a:close/>
                <a:moveTo>
                  <a:pt x="162445" y="112771"/>
                </a:moveTo>
                <a:lnTo>
                  <a:pt x="162445" y="118707"/>
                </a:lnTo>
                <a:lnTo>
                  <a:pt x="156509" y="118707"/>
                </a:lnTo>
                <a:lnTo>
                  <a:pt x="156509" y="112771"/>
                </a:lnTo>
                <a:close/>
                <a:moveTo>
                  <a:pt x="168692" y="112771"/>
                </a:moveTo>
                <a:lnTo>
                  <a:pt x="168692" y="118707"/>
                </a:lnTo>
                <a:lnTo>
                  <a:pt x="162756" y="118707"/>
                </a:lnTo>
                <a:lnTo>
                  <a:pt x="162756" y="112771"/>
                </a:lnTo>
                <a:close/>
                <a:moveTo>
                  <a:pt x="174939" y="112771"/>
                </a:moveTo>
                <a:lnTo>
                  <a:pt x="174939" y="118707"/>
                </a:lnTo>
                <a:lnTo>
                  <a:pt x="169005" y="118707"/>
                </a:lnTo>
                <a:lnTo>
                  <a:pt x="169005" y="112771"/>
                </a:lnTo>
                <a:close/>
                <a:moveTo>
                  <a:pt x="181186" y="112771"/>
                </a:moveTo>
                <a:lnTo>
                  <a:pt x="181186" y="118707"/>
                </a:lnTo>
                <a:lnTo>
                  <a:pt x="175252" y="118707"/>
                </a:lnTo>
                <a:lnTo>
                  <a:pt x="175252" y="112771"/>
                </a:lnTo>
                <a:close/>
                <a:moveTo>
                  <a:pt x="187435" y="112771"/>
                </a:moveTo>
                <a:lnTo>
                  <a:pt x="187435" y="118707"/>
                </a:lnTo>
                <a:lnTo>
                  <a:pt x="181499" y="118707"/>
                </a:lnTo>
                <a:lnTo>
                  <a:pt x="181499" y="112771"/>
                </a:lnTo>
                <a:close/>
                <a:moveTo>
                  <a:pt x="193684" y="112771"/>
                </a:moveTo>
                <a:lnTo>
                  <a:pt x="193684" y="118707"/>
                </a:lnTo>
                <a:lnTo>
                  <a:pt x="187749" y="118707"/>
                </a:lnTo>
                <a:lnTo>
                  <a:pt x="187749" y="112771"/>
                </a:lnTo>
                <a:close/>
                <a:moveTo>
                  <a:pt x="199931" y="112771"/>
                </a:moveTo>
                <a:lnTo>
                  <a:pt x="199931" y="118707"/>
                </a:lnTo>
                <a:lnTo>
                  <a:pt x="193996" y="118707"/>
                </a:lnTo>
                <a:lnTo>
                  <a:pt x="193996" y="112771"/>
                </a:lnTo>
                <a:close/>
                <a:moveTo>
                  <a:pt x="206180" y="112771"/>
                </a:moveTo>
                <a:lnTo>
                  <a:pt x="206180" y="118707"/>
                </a:lnTo>
                <a:lnTo>
                  <a:pt x="200244" y="118707"/>
                </a:lnTo>
                <a:lnTo>
                  <a:pt x="200244" y="112771"/>
                </a:lnTo>
                <a:close/>
                <a:moveTo>
                  <a:pt x="212427" y="112771"/>
                </a:moveTo>
                <a:lnTo>
                  <a:pt x="212427" y="118707"/>
                </a:lnTo>
                <a:lnTo>
                  <a:pt x="206491" y="118707"/>
                </a:lnTo>
                <a:lnTo>
                  <a:pt x="206491" y="112771"/>
                </a:lnTo>
                <a:close/>
                <a:moveTo>
                  <a:pt x="218674" y="112771"/>
                </a:moveTo>
                <a:lnTo>
                  <a:pt x="218674" y="118707"/>
                </a:lnTo>
                <a:lnTo>
                  <a:pt x="212739" y="118707"/>
                </a:lnTo>
                <a:lnTo>
                  <a:pt x="212739" y="112771"/>
                </a:lnTo>
                <a:close/>
                <a:moveTo>
                  <a:pt x="224921" y="112771"/>
                </a:moveTo>
                <a:lnTo>
                  <a:pt x="224921" y="118707"/>
                </a:lnTo>
                <a:lnTo>
                  <a:pt x="218987" y="118707"/>
                </a:lnTo>
                <a:lnTo>
                  <a:pt x="218987" y="112771"/>
                </a:lnTo>
                <a:close/>
                <a:moveTo>
                  <a:pt x="231170" y="112771"/>
                </a:moveTo>
                <a:lnTo>
                  <a:pt x="231170" y="118707"/>
                </a:lnTo>
                <a:lnTo>
                  <a:pt x="225234" y="118707"/>
                </a:lnTo>
                <a:lnTo>
                  <a:pt x="225234" y="112771"/>
                </a:lnTo>
                <a:close/>
                <a:moveTo>
                  <a:pt x="237417" y="112771"/>
                </a:moveTo>
                <a:lnTo>
                  <a:pt x="237417" y="118707"/>
                </a:lnTo>
                <a:lnTo>
                  <a:pt x="231481" y="118707"/>
                </a:lnTo>
                <a:lnTo>
                  <a:pt x="231481" y="112771"/>
                </a:lnTo>
                <a:close/>
                <a:moveTo>
                  <a:pt x="243664" y="112771"/>
                </a:moveTo>
                <a:lnTo>
                  <a:pt x="243664" y="118707"/>
                </a:lnTo>
                <a:lnTo>
                  <a:pt x="237729" y="118707"/>
                </a:lnTo>
                <a:lnTo>
                  <a:pt x="237729" y="112771"/>
                </a:lnTo>
                <a:close/>
                <a:moveTo>
                  <a:pt x="249911" y="112771"/>
                </a:moveTo>
                <a:lnTo>
                  <a:pt x="249911" y="118707"/>
                </a:lnTo>
                <a:lnTo>
                  <a:pt x="243977" y="118707"/>
                </a:lnTo>
                <a:lnTo>
                  <a:pt x="243977" y="112771"/>
                </a:lnTo>
                <a:close/>
                <a:moveTo>
                  <a:pt x="256161" y="112771"/>
                </a:moveTo>
                <a:lnTo>
                  <a:pt x="256161" y="118707"/>
                </a:lnTo>
                <a:lnTo>
                  <a:pt x="250225" y="118707"/>
                </a:lnTo>
                <a:lnTo>
                  <a:pt x="250225" y="112771"/>
                </a:lnTo>
                <a:close/>
                <a:moveTo>
                  <a:pt x="262409" y="112771"/>
                </a:moveTo>
                <a:lnTo>
                  <a:pt x="262409" y="118707"/>
                </a:lnTo>
                <a:lnTo>
                  <a:pt x="256474" y="118707"/>
                </a:lnTo>
                <a:lnTo>
                  <a:pt x="256474" y="112771"/>
                </a:lnTo>
                <a:close/>
                <a:moveTo>
                  <a:pt x="268656" y="112771"/>
                </a:moveTo>
                <a:lnTo>
                  <a:pt x="268656" y="118707"/>
                </a:lnTo>
                <a:lnTo>
                  <a:pt x="262721" y="118707"/>
                </a:lnTo>
                <a:lnTo>
                  <a:pt x="262721" y="112771"/>
                </a:lnTo>
                <a:close/>
                <a:moveTo>
                  <a:pt x="274904" y="112771"/>
                </a:moveTo>
                <a:lnTo>
                  <a:pt x="274904" y="118707"/>
                </a:lnTo>
                <a:lnTo>
                  <a:pt x="268968" y="118707"/>
                </a:lnTo>
                <a:lnTo>
                  <a:pt x="268968" y="112771"/>
                </a:lnTo>
                <a:close/>
                <a:moveTo>
                  <a:pt x="6251" y="119019"/>
                </a:moveTo>
                <a:lnTo>
                  <a:pt x="6251" y="124954"/>
                </a:lnTo>
                <a:lnTo>
                  <a:pt x="315" y="124954"/>
                </a:lnTo>
                <a:lnTo>
                  <a:pt x="315" y="119019"/>
                </a:lnTo>
                <a:close/>
                <a:moveTo>
                  <a:pt x="12498" y="119019"/>
                </a:moveTo>
                <a:lnTo>
                  <a:pt x="12498" y="124954"/>
                </a:lnTo>
                <a:lnTo>
                  <a:pt x="6562" y="124954"/>
                </a:lnTo>
                <a:lnTo>
                  <a:pt x="6562" y="119019"/>
                </a:lnTo>
                <a:close/>
                <a:moveTo>
                  <a:pt x="18745" y="119019"/>
                </a:moveTo>
                <a:lnTo>
                  <a:pt x="18745" y="124954"/>
                </a:lnTo>
                <a:lnTo>
                  <a:pt x="12810" y="124954"/>
                </a:lnTo>
                <a:lnTo>
                  <a:pt x="12810" y="119019"/>
                </a:lnTo>
                <a:close/>
                <a:moveTo>
                  <a:pt x="24992" y="119019"/>
                </a:moveTo>
                <a:lnTo>
                  <a:pt x="24992" y="124954"/>
                </a:lnTo>
                <a:lnTo>
                  <a:pt x="19058" y="124954"/>
                </a:lnTo>
                <a:lnTo>
                  <a:pt x="19058" y="119019"/>
                </a:lnTo>
                <a:close/>
                <a:moveTo>
                  <a:pt x="31242" y="119019"/>
                </a:moveTo>
                <a:lnTo>
                  <a:pt x="31242" y="124954"/>
                </a:lnTo>
                <a:lnTo>
                  <a:pt x="25305" y="124954"/>
                </a:lnTo>
                <a:lnTo>
                  <a:pt x="25305" y="119019"/>
                </a:lnTo>
                <a:close/>
                <a:moveTo>
                  <a:pt x="37489" y="119019"/>
                </a:moveTo>
                <a:lnTo>
                  <a:pt x="37489" y="124954"/>
                </a:lnTo>
                <a:lnTo>
                  <a:pt x="31553" y="124954"/>
                </a:lnTo>
                <a:lnTo>
                  <a:pt x="31553" y="119019"/>
                </a:lnTo>
                <a:close/>
                <a:moveTo>
                  <a:pt x="43737" y="119019"/>
                </a:moveTo>
                <a:lnTo>
                  <a:pt x="43737" y="124954"/>
                </a:lnTo>
                <a:lnTo>
                  <a:pt x="37802" y="124954"/>
                </a:lnTo>
                <a:lnTo>
                  <a:pt x="37802" y="119019"/>
                </a:lnTo>
                <a:close/>
                <a:moveTo>
                  <a:pt x="49985" y="119019"/>
                </a:moveTo>
                <a:lnTo>
                  <a:pt x="49985" y="124954"/>
                </a:lnTo>
                <a:lnTo>
                  <a:pt x="44049" y="124954"/>
                </a:lnTo>
                <a:lnTo>
                  <a:pt x="44049" y="119019"/>
                </a:lnTo>
                <a:close/>
                <a:moveTo>
                  <a:pt x="56232" y="119019"/>
                </a:moveTo>
                <a:lnTo>
                  <a:pt x="56232" y="124954"/>
                </a:lnTo>
                <a:lnTo>
                  <a:pt x="50296" y="124954"/>
                </a:lnTo>
                <a:lnTo>
                  <a:pt x="50296" y="119019"/>
                </a:lnTo>
                <a:close/>
                <a:moveTo>
                  <a:pt x="62480" y="119019"/>
                </a:moveTo>
                <a:lnTo>
                  <a:pt x="62480" y="124954"/>
                </a:lnTo>
                <a:lnTo>
                  <a:pt x="56545" y="124954"/>
                </a:lnTo>
                <a:lnTo>
                  <a:pt x="56545" y="119019"/>
                </a:lnTo>
                <a:close/>
                <a:moveTo>
                  <a:pt x="68727" y="119019"/>
                </a:moveTo>
                <a:lnTo>
                  <a:pt x="68727" y="124954"/>
                </a:lnTo>
                <a:lnTo>
                  <a:pt x="62792" y="124954"/>
                </a:lnTo>
                <a:lnTo>
                  <a:pt x="62792" y="119019"/>
                </a:lnTo>
                <a:close/>
                <a:moveTo>
                  <a:pt x="74975" y="119019"/>
                </a:moveTo>
                <a:lnTo>
                  <a:pt x="74975" y="124954"/>
                </a:lnTo>
                <a:lnTo>
                  <a:pt x="69039" y="124954"/>
                </a:lnTo>
                <a:lnTo>
                  <a:pt x="69039" y="119019"/>
                </a:lnTo>
                <a:close/>
                <a:moveTo>
                  <a:pt x="81223" y="119019"/>
                </a:moveTo>
                <a:lnTo>
                  <a:pt x="81223" y="124954"/>
                </a:lnTo>
                <a:lnTo>
                  <a:pt x="75286" y="124954"/>
                </a:lnTo>
                <a:lnTo>
                  <a:pt x="75286" y="119019"/>
                </a:lnTo>
                <a:close/>
                <a:moveTo>
                  <a:pt x="87470" y="119019"/>
                </a:moveTo>
                <a:lnTo>
                  <a:pt x="87470" y="124954"/>
                </a:lnTo>
                <a:lnTo>
                  <a:pt x="81535" y="124954"/>
                </a:lnTo>
                <a:lnTo>
                  <a:pt x="81535" y="119019"/>
                </a:lnTo>
                <a:close/>
                <a:moveTo>
                  <a:pt x="93718" y="119019"/>
                </a:moveTo>
                <a:lnTo>
                  <a:pt x="93718" y="124954"/>
                </a:lnTo>
                <a:lnTo>
                  <a:pt x="87784" y="124954"/>
                </a:lnTo>
                <a:lnTo>
                  <a:pt x="87784" y="119019"/>
                </a:lnTo>
                <a:close/>
                <a:moveTo>
                  <a:pt x="99967" y="119019"/>
                </a:moveTo>
                <a:lnTo>
                  <a:pt x="99967" y="124954"/>
                </a:lnTo>
                <a:lnTo>
                  <a:pt x="94031" y="124954"/>
                </a:lnTo>
                <a:lnTo>
                  <a:pt x="94031" y="119019"/>
                </a:lnTo>
                <a:close/>
                <a:moveTo>
                  <a:pt x="106214" y="119019"/>
                </a:moveTo>
                <a:lnTo>
                  <a:pt x="106214" y="124954"/>
                </a:lnTo>
                <a:lnTo>
                  <a:pt x="100278" y="124954"/>
                </a:lnTo>
                <a:lnTo>
                  <a:pt x="100278" y="119019"/>
                </a:lnTo>
                <a:close/>
                <a:moveTo>
                  <a:pt x="112461" y="119019"/>
                </a:moveTo>
                <a:lnTo>
                  <a:pt x="112461" y="124954"/>
                </a:lnTo>
                <a:lnTo>
                  <a:pt x="106527" y="124954"/>
                </a:lnTo>
                <a:lnTo>
                  <a:pt x="106527" y="119019"/>
                </a:lnTo>
                <a:close/>
                <a:moveTo>
                  <a:pt x="118710" y="119019"/>
                </a:moveTo>
                <a:lnTo>
                  <a:pt x="118710" y="124954"/>
                </a:lnTo>
                <a:lnTo>
                  <a:pt x="112774" y="124954"/>
                </a:lnTo>
                <a:lnTo>
                  <a:pt x="112774" y="119019"/>
                </a:lnTo>
                <a:close/>
                <a:moveTo>
                  <a:pt x="124957" y="119019"/>
                </a:moveTo>
                <a:lnTo>
                  <a:pt x="124957" y="124954"/>
                </a:lnTo>
                <a:lnTo>
                  <a:pt x="119021" y="124954"/>
                </a:lnTo>
                <a:lnTo>
                  <a:pt x="119021" y="119019"/>
                </a:lnTo>
                <a:close/>
                <a:moveTo>
                  <a:pt x="131204" y="119019"/>
                </a:moveTo>
                <a:lnTo>
                  <a:pt x="131204" y="124954"/>
                </a:lnTo>
                <a:lnTo>
                  <a:pt x="125270" y="124954"/>
                </a:lnTo>
                <a:lnTo>
                  <a:pt x="125270" y="119019"/>
                </a:lnTo>
                <a:close/>
                <a:moveTo>
                  <a:pt x="137451" y="119019"/>
                </a:moveTo>
                <a:lnTo>
                  <a:pt x="137451" y="124954"/>
                </a:lnTo>
                <a:lnTo>
                  <a:pt x="131517" y="124954"/>
                </a:lnTo>
                <a:lnTo>
                  <a:pt x="131517" y="119019"/>
                </a:lnTo>
                <a:close/>
                <a:moveTo>
                  <a:pt x="143702" y="119019"/>
                </a:moveTo>
                <a:lnTo>
                  <a:pt x="143702" y="124954"/>
                </a:lnTo>
                <a:lnTo>
                  <a:pt x="137766" y="124954"/>
                </a:lnTo>
                <a:lnTo>
                  <a:pt x="137766" y="119019"/>
                </a:lnTo>
                <a:close/>
                <a:moveTo>
                  <a:pt x="149949" y="119019"/>
                </a:moveTo>
                <a:lnTo>
                  <a:pt x="149949" y="124954"/>
                </a:lnTo>
                <a:lnTo>
                  <a:pt x="144015" y="124954"/>
                </a:lnTo>
                <a:lnTo>
                  <a:pt x="144015" y="119019"/>
                </a:lnTo>
                <a:close/>
                <a:moveTo>
                  <a:pt x="156196" y="119019"/>
                </a:moveTo>
                <a:lnTo>
                  <a:pt x="156196" y="124954"/>
                </a:lnTo>
                <a:lnTo>
                  <a:pt x="150262" y="124954"/>
                </a:lnTo>
                <a:lnTo>
                  <a:pt x="150262" y="119019"/>
                </a:lnTo>
                <a:close/>
                <a:moveTo>
                  <a:pt x="162445" y="119019"/>
                </a:moveTo>
                <a:lnTo>
                  <a:pt x="162445" y="124954"/>
                </a:lnTo>
                <a:lnTo>
                  <a:pt x="156509" y="124954"/>
                </a:lnTo>
                <a:lnTo>
                  <a:pt x="156509" y="119019"/>
                </a:lnTo>
                <a:close/>
                <a:moveTo>
                  <a:pt x="168692" y="119019"/>
                </a:moveTo>
                <a:lnTo>
                  <a:pt x="168692" y="124954"/>
                </a:lnTo>
                <a:lnTo>
                  <a:pt x="162756" y="124954"/>
                </a:lnTo>
                <a:lnTo>
                  <a:pt x="162756" y="119019"/>
                </a:lnTo>
                <a:close/>
                <a:moveTo>
                  <a:pt x="174939" y="119019"/>
                </a:moveTo>
                <a:lnTo>
                  <a:pt x="174939" y="124954"/>
                </a:lnTo>
                <a:lnTo>
                  <a:pt x="169005" y="124954"/>
                </a:lnTo>
                <a:lnTo>
                  <a:pt x="169005" y="119019"/>
                </a:lnTo>
                <a:close/>
                <a:moveTo>
                  <a:pt x="181186" y="119019"/>
                </a:moveTo>
                <a:lnTo>
                  <a:pt x="181186" y="124954"/>
                </a:lnTo>
                <a:lnTo>
                  <a:pt x="175252" y="124954"/>
                </a:lnTo>
                <a:lnTo>
                  <a:pt x="175252" y="119019"/>
                </a:lnTo>
                <a:close/>
                <a:moveTo>
                  <a:pt x="187435" y="119019"/>
                </a:moveTo>
                <a:lnTo>
                  <a:pt x="187435" y="124954"/>
                </a:lnTo>
                <a:lnTo>
                  <a:pt x="181499" y="124954"/>
                </a:lnTo>
                <a:lnTo>
                  <a:pt x="181499" y="119019"/>
                </a:lnTo>
                <a:close/>
                <a:moveTo>
                  <a:pt x="193684" y="119019"/>
                </a:moveTo>
                <a:lnTo>
                  <a:pt x="193684" y="124954"/>
                </a:lnTo>
                <a:lnTo>
                  <a:pt x="187749" y="124954"/>
                </a:lnTo>
                <a:lnTo>
                  <a:pt x="187749" y="119019"/>
                </a:lnTo>
                <a:close/>
                <a:moveTo>
                  <a:pt x="199931" y="119019"/>
                </a:moveTo>
                <a:lnTo>
                  <a:pt x="199931" y="124954"/>
                </a:lnTo>
                <a:lnTo>
                  <a:pt x="193996" y="124954"/>
                </a:lnTo>
                <a:lnTo>
                  <a:pt x="193996" y="119019"/>
                </a:lnTo>
                <a:close/>
                <a:moveTo>
                  <a:pt x="206180" y="119019"/>
                </a:moveTo>
                <a:lnTo>
                  <a:pt x="206180" y="124954"/>
                </a:lnTo>
                <a:lnTo>
                  <a:pt x="200244" y="124954"/>
                </a:lnTo>
                <a:lnTo>
                  <a:pt x="200244" y="119019"/>
                </a:lnTo>
                <a:close/>
                <a:moveTo>
                  <a:pt x="212427" y="119019"/>
                </a:moveTo>
                <a:lnTo>
                  <a:pt x="212427" y="124954"/>
                </a:lnTo>
                <a:lnTo>
                  <a:pt x="206491" y="124954"/>
                </a:lnTo>
                <a:lnTo>
                  <a:pt x="206491" y="119019"/>
                </a:lnTo>
                <a:close/>
                <a:moveTo>
                  <a:pt x="218674" y="119019"/>
                </a:moveTo>
                <a:lnTo>
                  <a:pt x="218674" y="124954"/>
                </a:lnTo>
                <a:lnTo>
                  <a:pt x="212739" y="124954"/>
                </a:lnTo>
                <a:lnTo>
                  <a:pt x="212739" y="119019"/>
                </a:lnTo>
                <a:close/>
                <a:moveTo>
                  <a:pt x="224921" y="119019"/>
                </a:moveTo>
                <a:lnTo>
                  <a:pt x="224921" y="124954"/>
                </a:lnTo>
                <a:lnTo>
                  <a:pt x="218987" y="124954"/>
                </a:lnTo>
                <a:lnTo>
                  <a:pt x="218987" y="119019"/>
                </a:lnTo>
                <a:close/>
                <a:moveTo>
                  <a:pt x="231170" y="119019"/>
                </a:moveTo>
                <a:lnTo>
                  <a:pt x="231170" y="124954"/>
                </a:lnTo>
                <a:lnTo>
                  <a:pt x="225234" y="124954"/>
                </a:lnTo>
                <a:lnTo>
                  <a:pt x="225234" y="119019"/>
                </a:lnTo>
                <a:close/>
                <a:moveTo>
                  <a:pt x="237417" y="119019"/>
                </a:moveTo>
                <a:lnTo>
                  <a:pt x="237417" y="124954"/>
                </a:lnTo>
                <a:lnTo>
                  <a:pt x="231481" y="124954"/>
                </a:lnTo>
                <a:lnTo>
                  <a:pt x="231481" y="119019"/>
                </a:lnTo>
                <a:close/>
                <a:moveTo>
                  <a:pt x="243664" y="119019"/>
                </a:moveTo>
                <a:lnTo>
                  <a:pt x="243664" y="124954"/>
                </a:lnTo>
                <a:lnTo>
                  <a:pt x="237729" y="124954"/>
                </a:lnTo>
                <a:lnTo>
                  <a:pt x="237729" y="119019"/>
                </a:lnTo>
                <a:close/>
                <a:moveTo>
                  <a:pt x="249911" y="119019"/>
                </a:moveTo>
                <a:lnTo>
                  <a:pt x="249911" y="124954"/>
                </a:lnTo>
                <a:lnTo>
                  <a:pt x="243977" y="124954"/>
                </a:lnTo>
                <a:lnTo>
                  <a:pt x="243977" y="119019"/>
                </a:lnTo>
                <a:close/>
                <a:moveTo>
                  <a:pt x="256161" y="119019"/>
                </a:moveTo>
                <a:lnTo>
                  <a:pt x="256161" y="124954"/>
                </a:lnTo>
                <a:lnTo>
                  <a:pt x="250225" y="124954"/>
                </a:lnTo>
                <a:lnTo>
                  <a:pt x="250225" y="119019"/>
                </a:lnTo>
                <a:close/>
                <a:moveTo>
                  <a:pt x="262409" y="119019"/>
                </a:moveTo>
                <a:lnTo>
                  <a:pt x="262409" y="124954"/>
                </a:lnTo>
                <a:lnTo>
                  <a:pt x="256474" y="124954"/>
                </a:lnTo>
                <a:lnTo>
                  <a:pt x="256474" y="119019"/>
                </a:lnTo>
                <a:close/>
                <a:moveTo>
                  <a:pt x="268656" y="119019"/>
                </a:moveTo>
                <a:lnTo>
                  <a:pt x="268656" y="124954"/>
                </a:lnTo>
                <a:lnTo>
                  <a:pt x="262721" y="124954"/>
                </a:lnTo>
                <a:lnTo>
                  <a:pt x="262721" y="119019"/>
                </a:lnTo>
                <a:close/>
                <a:moveTo>
                  <a:pt x="274904" y="119019"/>
                </a:moveTo>
                <a:lnTo>
                  <a:pt x="274904" y="124954"/>
                </a:lnTo>
                <a:lnTo>
                  <a:pt x="268968" y="124954"/>
                </a:lnTo>
                <a:lnTo>
                  <a:pt x="268968" y="119019"/>
                </a:lnTo>
                <a:close/>
                <a:moveTo>
                  <a:pt x="6251" y="125266"/>
                </a:moveTo>
                <a:lnTo>
                  <a:pt x="6251" y="131201"/>
                </a:lnTo>
                <a:lnTo>
                  <a:pt x="315" y="131201"/>
                </a:lnTo>
                <a:lnTo>
                  <a:pt x="315" y="125266"/>
                </a:lnTo>
                <a:close/>
                <a:moveTo>
                  <a:pt x="12498" y="125266"/>
                </a:moveTo>
                <a:lnTo>
                  <a:pt x="12498" y="131201"/>
                </a:lnTo>
                <a:lnTo>
                  <a:pt x="6562" y="131201"/>
                </a:lnTo>
                <a:lnTo>
                  <a:pt x="6562" y="125266"/>
                </a:lnTo>
                <a:close/>
                <a:moveTo>
                  <a:pt x="18745" y="125266"/>
                </a:moveTo>
                <a:lnTo>
                  <a:pt x="18745" y="131201"/>
                </a:lnTo>
                <a:lnTo>
                  <a:pt x="12810" y="131201"/>
                </a:lnTo>
                <a:lnTo>
                  <a:pt x="12810" y="125266"/>
                </a:lnTo>
                <a:close/>
                <a:moveTo>
                  <a:pt x="24992" y="125266"/>
                </a:moveTo>
                <a:lnTo>
                  <a:pt x="24992" y="131201"/>
                </a:lnTo>
                <a:lnTo>
                  <a:pt x="19058" y="131201"/>
                </a:lnTo>
                <a:lnTo>
                  <a:pt x="19058" y="125266"/>
                </a:lnTo>
                <a:close/>
                <a:moveTo>
                  <a:pt x="31242" y="125266"/>
                </a:moveTo>
                <a:lnTo>
                  <a:pt x="31242" y="131201"/>
                </a:lnTo>
                <a:lnTo>
                  <a:pt x="25305" y="131201"/>
                </a:lnTo>
                <a:lnTo>
                  <a:pt x="25305" y="125266"/>
                </a:lnTo>
                <a:close/>
                <a:moveTo>
                  <a:pt x="37489" y="125266"/>
                </a:moveTo>
                <a:lnTo>
                  <a:pt x="37489" y="131201"/>
                </a:lnTo>
                <a:lnTo>
                  <a:pt x="31553" y="131201"/>
                </a:lnTo>
                <a:lnTo>
                  <a:pt x="31553" y="125266"/>
                </a:lnTo>
                <a:close/>
                <a:moveTo>
                  <a:pt x="43737" y="125266"/>
                </a:moveTo>
                <a:lnTo>
                  <a:pt x="43737" y="131201"/>
                </a:lnTo>
                <a:lnTo>
                  <a:pt x="37802" y="131201"/>
                </a:lnTo>
                <a:lnTo>
                  <a:pt x="37802" y="125266"/>
                </a:lnTo>
                <a:close/>
                <a:moveTo>
                  <a:pt x="49985" y="125266"/>
                </a:moveTo>
                <a:lnTo>
                  <a:pt x="49985" y="131201"/>
                </a:lnTo>
                <a:lnTo>
                  <a:pt x="44049" y="131201"/>
                </a:lnTo>
                <a:lnTo>
                  <a:pt x="44049" y="125266"/>
                </a:lnTo>
                <a:close/>
                <a:moveTo>
                  <a:pt x="56232" y="125266"/>
                </a:moveTo>
                <a:lnTo>
                  <a:pt x="56232" y="131201"/>
                </a:lnTo>
                <a:lnTo>
                  <a:pt x="50296" y="131201"/>
                </a:lnTo>
                <a:lnTo>
                  <a:pt x="50296" y="125266"/>
                </a:lnTo>
                <a:close/>
                <a:moveTo>
                  <a:pt x="62480" y="125266"/>
                </a:moveTo>
                <a:lnTo>
                  <a:pt x="62480" y="131201"/>
                </a:lnTo>
                <a:lnTo>
                  <a:pt x="56545" y="131201"/>
                </a:lnTo>
                <a:lnTo>
                  <a:pt x="56545" y="125266"/>
                </a:lnTo>
                <a:close/>
                <a:moveTo>
                  <a:pt x="68727" y="125266"/>
                </a:moveTo>
                <a:lnTo>
                  <a:pt x="68727" y="131201"/>
                </a:lnTo>
                <a:lnTo>
                  <a:pt x="62792" y="131201"/>
                </a:lnTo>
                <a:lnTo>
                  <a:pt x="62792" y="125266"/>
                </a:lnTo>
                <a:close/>
                <a:moveTo>
                  <a:pt x="74975" y="125266"/>
                </a:moveTo>
                <a:lnTo>
                  <a:pt x="74975" y="131201"/>
                </a:lnTo>
                <a:lnTo>
                  <a:pt x="69039" y="131201"/>
                </a:lnTo>
                <a:lnTo>
                  <a:pt x="69039" y="125266"/>
                </a:lnTo>
                <a:close/>
                <a:moveTo>
                  <a:pt x="81223" y="125266"/>
                </a:moveTo>
                <a:lnTo>
                  <a:pt x="81223" y="131201"/>
                </a:lnTo>
                <a:lnTo>
                  <a:pt x="75286" y="131201"/>
                </a:lnTo>
                <a:lnTo>
                  <a:pt x="75286" y="125266"/>
                </a:lnTo>
                <a:close/>
                <a:moveTo>
                  <a:pt x="87470" y="125266"/>
                </a:moveTo>
                <a:lnTo>
                  <a:pt x="87470" y="131201"/>
                </a:lnTo>
                <a:lnTo>
                  <a:pt x="81535" y="131201"/>
                </a:lnTo>
                <a:lnTo>
                  <a:pt x="81535" y="125266"/>
                </a:lnTo>
                <a:close/>
                <a:moveTo>
                  <a:pt x="93718" y="125266"/>
                </a:moveTo>
                <a:lnTo>
                  <a:pt x="93718" y="131201"/>
                </a:lnTo>
                <a:lnTo>
                  <a:pt x="87784" y="131201"/>
                </a:lnTo>
                <a:lnTo>
                  <a:pt x="87784" y="125266"/>
                </a:lnTo>
                <a:close/>
                <a:moveTo>
                  <a:pt x="99967" y="125266"/>
                </a:moveTo>
                <a:lnTo>
                  <a:pt x="99967" y="131201"/>
                </a:lnTo>
                <a:lnTo>
                  <a:pt x="94031" y="131201"/>
                </a:lnTo>
                <a:lnTo>
                  <a:pt x="94031" y="125266"/>
                </a:lnTo>
                <a:close/>
                <a:moveTo>
                  <a:pt x="106214" y="125266"/>
                </a:moveTo>
                <a:lnTo>
                  <a:pt x="106214" y="131201"/>
                </a:lnTo>
                <a:lnTo>
                  <a:pt x="100278" y="131201"/>
                </a:lnTo>
                <a:lnTo>
                  <a:pt x="100278" y="125266"/>
                </a:lnTo>
                <a:close/>
                <a:moveTo>
                  <a:pt x="112461" y="125266"/>
                </a:moveTo>
                <a:lnTo>
                  <a:pt x="112461" y="131201"/>
                </a:lnTo>
                <a:lnTo>
                  <a:pt x="106527" y="131201"/>
                </a:lnTo>
                <a:lnTo>
                  <a:pt x="106527" y="125266"/>
                </a:lnTo>
                <a:close/>
                <a:moveTo>
                  <a:pt x="118710" y="125266"/>
                </a:moveTo>
                <a:lnTo>
                  <a:pt x="118710" y="131201"/>
                </a:lnTo>
                <a:lnTo>
                  <a:pt x="112774" y="131201"/>
                </a:lnTo>
                <a:lnTo>
                  <a:pt x="112774" y="125266"/>
                </a:lnTo>
                <a:close/>
                <a:moveTo>
                  <a:pt x="124957" y="125266"/>
                </a:moveTo>
                <a:lnTo>
                  <a:pt x="124957" y="131201"/>
                </a:lnTo>
                <a:lnTo>
                  <a:pt x="119021" y="131201"/>
                </a:lnTo>
                <a:lnTo>
                  <a:pt x="119021" y="125266"/>
                </a:lnTo>
                <a:close/>
                <a:moveTo>
                  <a:pt x="131204" y="125266"/>
                </a:moveTo>
                <a:lnTo>
                  <a:pt x="131204" y="131201"/>
                </a:lnTo>
                <a:lnTo>
                  <a:pt x="125270" y="131201"/>
                </a:lnTo>
                <a:lnTo>
                  <a:pt x="125270" y="125266"/>
                </a:lnTo>
                <a:close/>
                <a:moveTo>
                  <a:pt x="137451" y="125266"/>
                </a:moveTo>
                <a:lnTo>
                  <a:pt x="137451" y="131201"/>
                </a:lnTo>
                <a:lnTo>
                  <a:pt x="131517" y="131201"/>
                </a:lnTo>
                <a:lnTo>
                  <a:pt x="131517" y="125266"/>
                </a:lnTo>
                <a:close/>
                <a:moveTo>
                  <a:pt x="143702" y="125266"/>
                </a:moveTo>
                <a:lnTo>
                  <a:pt x="143702" y="131201"/>
                </a:lnTo>
                <a:lnTo>
                  <a:pt x="137766" y="131201"/>
                </a:lnTo>
                <a:lnTo>
                  <a:pt x="137766" y="125266"/>
                </a:lnTo>
                <a:close/>
                <a:moveTo>
                  <a:pt x="149949" y="125266"/>
                </a:moveTo>
                <a:lnTo>
                  <a:pt x="149949" y="131201"/>
                </a:lnTo>
                <a:lnTo>
                  <a:pt x="144015" y="131201"/>
                </a:lnTo>
                <a:lnTo>
                  <a:pt x="144015" y="125266"/>
                </a:lnTo>
                <a:close/>
                <a:moveTo>
                  <a:pt x="156196" y="125266"/>
                </a:moveTo>
                <a:lnTo>
                  <a:pt x="156196" y="131201"/>
                </a:lnTo>
                <a:lnTo>
                  <a:pt x="150262" y="131201"/>
                </a:lnTo>
                <a:lnTo>
                  <a:pt x="150262" y="125266"/>
                </a:lnTo>
                <a:close/>
                <a:moveTo>
                  <a:pt x="162445" y="125266"/>
                </a:moveTo>
                <a:lnTo>
                  <a:pt x="162445" y="131201"/>
                </a:lnTo>
                <a:lnTo>
                  <a:pt x="156509" y="131201"/>
                </a:lnTo>
                <a:lnTo>
                  <a:pt x="156509" y="125266"/>
                </a:lnTo>
                <a:close/>
                <a:moveTo>
                  <a:pt x="168692" y="125266"/>
                </a:moveTo>
                <a:lnTo>
                  <a:pt x="168692" y="131201"/>
                </a:lnTo>
                <a:lnTo>
                  <a:pt x="162756" y="131201"/>
                </a:lnTo>
                <a:lnTo>
                  <a:pt x="162756" y="125266"/>
                </a:lnTo>
                <a:close/>
                <a:moveTo>
                  <a:pt x="174939" y="125266"/>
                </a:moveTo>
                <a:lnTo>
                  <a:pt x="174939" y="131201"/>
                </a:lnTo>
                <a:lnTo>
                  <a:pt x="169005" y="131201"/>
                </a:lnTo>
                <a:lnTo>
                  <a:pt x="169005" y="125266"/>
                </a:lnTo>
                <a:close/>
                <a:moveTo>
                  <a:pt x="181186" y="125266"/>
                </a:moveTo>
                <a:lnTo>
                  <a:pt x="181186" y="131201"/>
                </a:lnTo>
                <a:lnTo>
                  <a:pt x="175252" y="131201"/>
                </a:lnTo>
                <a:lnTo>
                  <a:pt x="175252" y="125266"/>
                </a:lnTo>
                <a:close/>
                <a:moveTo>
                  <a:pt x="187435" y="125266"/>
                </a:moveTo>
                <a:lnTo>
                  <a:pt x="187435" y="131201"/>
                </a:lnTo>
                <a:lnTo>
                  <a:pt x="181499" y="131201"/>
                </a:lnTo>
                <a:lnTo>
                  <a:pt x="181499" y="125266"/>
                </a:lnTo>
                <a:close/>
                <a:moveTo>
                  <a:pt x="193682" y="125266"/>
                </a:moveTo>
                <a:lnTo>
                  <a:pt x="193682" y="131201"/>
                </a:lnTo>
                <a:lnTo>
                  <a:pt x="187746" y="131201"/>
                </a:lnTo>
                <a:lnTo>
                  <a:pt x="187746" y="125266"/>
                </a:lnTo>
                <a:close/>
                <a:moveTo>
                  <a:pt x="199931" y="125266"/>
                </a:moveTo>
                <a:lnTo>
                  <a:pt x="199931" y="131201"/>
                </a:lnTo>
                <a:lnTo>
                  <a:pt x="193996" y="131201"/>
                </a:lnTo>
                <a:lnTo>
                  <a:pt x="193996" y="125266"/>
                </a:lnTo>
                <a:close/>
                <a:moveTo>
                  <a:pt x="206180" y="125266"/>
                </a:moveTo>
                <a:lnTo>
                  <a:pt x="206180" y="131201"/>
                </a:lnTo>
                <a:lnTo>
                  <a:pt x="200244" y="131201"/>
                </a:lnTo>
                <a:lnTo>
                  <a:pt x="200244" y="125266"/>
                </a:lnTo>
                <a:close/>
                <a:moveTo>
                  <a:pt x="212427" y="125266"/>
                </a:moveTo>
                <a:lnTo>
                  <a:pt x="212427" y="131201"/>
                </a:lnTo>
                <a:lnTo>
                  <a:pt x="206491" y="131201"/>
                </a:lnTo>
                <a:lnTo>
                  <a:pt x="206491" y="125266"/>
                </a:lnTo>
                <a:close/>
                <a:moveTo>
                  <a:pt x="218674" y="125266"/>
                </a:moveTo>
                <a:lnTo>
                  <a:pt x="218674" y="131201"/>
                </a:lnTo>
                <a:lnTo>
                  <a:pt x="212739" y="131201"/>
                </a:lnTo>
                <a:lnTo>
                  <a:pt x="212739" y="125266"/>
                </a:lnTo>
                <a:close/>
                <a:moveTo>
                  <a:pt x="224921" y="125266"/>
                </a:moveTo>
                <a:lnTo>
                  <a:pt x="224921" y="131201"/>
                </a:lnTo>
                <a:lnTo>
                  <a:pt x="218987" y="131201"/>
                </a:lnTo>
                <a:lnTo>
                  <a:pt x="218987" y="125266"/>
                </a:lnTo>
                <a:close/>
                <a:moveTo>
                  <a:pt x="231170" y="125266"/>
                </a:moveTo>
                <a:lnTo>
                  <a:pt x="231170" y="131201"/>
                </a:lnTo>
                <a:lnTo>
                  <a:pt x="225234" y="131201"/>
                </a:lnTo>
                <a:lnTo>
                  <a:pt x="225234" y="125266"/>
                </a:lnTo>
                <a:close/>
                <a:moveTo>
                  <a:pt x="237417" y="125266"/>
                </a:moveTo>
                <a:lnTo>
                  <a:pt x="237417" y="131201"/>
                </a:lnTo>
                <a:lnTo>
                  <a:pt x="231481" y="131201"/>
                </a:lnTo>
                <a:lnTo>
                  <a:pt x="231481" y="125266"/>
                </a:lnTo>
                <a:close/>
                <a:moveTo>
                  <a:pt x="243664" y="125266"/>
                </a:moveTo>
                <a:lnTo>
                  <a:pt x="243664" y="131201"/>
                </a:lnTo>
                <a:lnTo>
                  <a:pt x="237729" y="131201"/>
                </a:lnTo>
                <a:lnTo>
                  <a:pt x="237729" y="125266"/>
                </a:lnTo>
                <a:close/>
                <a:moveTo>
                  <a:pt x="249911" y="125266"/>
                </a:moveTo>
                <a:lnTo>
                  <a:pt x="249911" y="131201"/>
                </a:lnTo>
                <a:lnTo>
                  <a:pt x="243977" y="131201"/>
                </a:lnTo>
                <a:lnTo>
                  <a:pt x="243977" y="125266"/>
                </a:lnTo>
                <a:close/>
                <a:moveTo>
                  <a:pt x="256161" y="125266"/>
                </a:moveTo>
                <a:lnTo>
                  <a:pt x="256161" y="131201"/>
                </a:lnTo>
                <a:lnTo>
                  <a:pt x="250225" y="131201"/>
                </a:lnTo>
                <a:lnTo>
                  <a:pt x="250225" y="125266"/>
                </a:lnTo>
                <a:close/>
                <a:moveTo>
                  <a:pt x="262409" y="125266"/>
                </a:moveTo>
                <a:lnTo>
                  <a:pt x="262409" y="131201"/>
                </a:lnTo>
                <a:lnTo>
                  <a:pt x="256474" y="131201"/>
                </a:lnTo>
                <a:lnTo>
                  <a:pt x="256474" y="125266"/>
                </a:lnTo>
                <a:close/>
                <a:moveTo>
                  <a:pt x="268656" y="125266"/>
                </a:moveTo>
                <a:lnTo>
                  <a:pt x="268656" y="131201"/>
                </a:lnTo>
                <a:lnTo>
                  <a:pt x="262721" y="131201"/>
                </a:lnTo>
                <a:lnTo>
                  <a:pt x="262721" y="125266"/>
                </a:lnTo>
                <a:close/>
                <a:moveTo>
                  <a:pt x="274904" y="125266"/>
                </a:moveTo>
                <a:lnTo>
                  <a:pt x="274904" y="131201"/>
                </a:lnTo>
                <a:lnTo>
                  <a:pt x="268968" y="131201"/>
                </a:lnTo>
                <a:lnTo>
                  <a:pt x="268968" y="125266"/>
                </a:lnTo>
                <a:close/>
                <a:moveTo>
                  <a:pt x="6251" y="131513"/>
                </a:moveTo>
                <a:lnTo>
                  <a:pt x="6251" y="137449"/>
                </a:lnTo>
                <a:lnTo>
                  <a:pt x="315" y="137449"/>
                </a:lnTo>
                <a:lnTo>
                  <a:pt x="315" y="131513"/>
                </a:lnTo>
                <a:close/>
                <a:moveTo>
                  <a:pt x="12498" y="131513"/>
                </a:moveTo>
                <a:lnTo>
                  <a:pt x="12498" y="137449"/>
                </a:lnTo>
                <a:lnTo>
                  <a:pt x="6562" y="137449"/>
                </a:lnTo>
                <a:lnTo>
                  <a:pt x="6562" y="131513"/>
                </a:lnTo>
                <a:close/>
                <a:moveTo>
                  <a:pt x="18745" y="131513"/>
                </a:moveTo>
                <a:lnTo>
                  <a:pt x="18745" y="137449"/>
                </a:lnTo>
                <a:lnTo>
                  <a:pt x="12810" y="137449"/>
                </a:lnTo>
                <a:lnTo>
                  <a:pt x="12810" y="131513"/>
                </a:lnTo>
                <a:close/>
                <a:moveTo>
                  <a:pt x="24992" y="131513"/>
                </a:moveTo>
                <a:lnTo>
                  <a:pt x="24992" y="137449"/>
                </a:lnTo>
                <a:lnTo>
                  <a:pt x="19058" y="137449"/>
                </a:lnTo>
                <a:lnTo>
                  <a:pt x="19058" y="131513"/>
                </a:lnTo>
                <a:close/>
                <a:moveTo>
                  <a:pt x="31241" y="131513"/>
                </a:moveTo>
                <a:lnTo>
                  <a:pt x="31241" y="137449"/>
                </a:lnTo>
                <a:lnTo>
                  <a:pt x="25305" y="137449"/>
                </a:lnTo>
                <a:lnTo>
                  <a:pt x="25305" y="131513"/>
                </a:lnTo>
                <a:close/>
                <a:moveTo>
                  <a:pt x="37489" y="131513"/>
                </a:moveTo>
                <a:lnTo>
                  <a:pt x="37489" y="137449"/>
                </a:lnTo>
                <a:lnTo>
                  <a:pt x="31553" y="137449"/>
                </a:lnTo>
                <a:lnTo>
                  <a:pt x="31553" y="131513"/>
                </a:lnTo>
                <a:close/>
                <a:moveTo>
                  <a:pt x="43737" y="131513"/>
                </a:moveTo>
                <a:lnTo>
                  <a:pt x="43737" y="137449"/>
                </a:lnTo>
                <a:lnTo>
                  <a:pt x="37802" y="137449"/>
                </a:lnTo>
                <a:lnTo>
                  <a:pt x="37802" y="131513"/>
                </a:lnTo>
                <a:close/>
                <a:moveTo>
                  <a:pt x="49985" y="131513"/>
                </a:moveTo>
                <a:lnTo>
                  <a:pt x="49985" y="137449"/>
                </a:lnTo>
                <a:lnTo>
                  <a:pt x="44049" y="137449"/>
                </a:lnTo>
                <a:lnTo>
                  <a:pt x="44049" y="131513"/>
                </a:lnTo>
                <a:close/>
                <a:moveTo>
                  <a:pt x="56232" y="131513"/>
                </a:moveTo>
                <a:lnTo>
                  <a:pt x="56232" y="137449"/>
                </a:lnTo>
                <a:lnTo>
                  <a:pt x="50296" y="137449"/>
                </a:lnTo>
                <a:lnTo>
                  <a:pt x="50296" y="131513"/>
                </a:lnTo>
                <a:close/>
                <a:moveTo>
                  <a:pt x="62480" y="131513"/>
                </a:moveTo>
                <a:lnTo>
                  <a:pt x="62480" y="137449"/>
                </a:lnTo>
                <a:lnTo>
                  <a:pt x="56545" y="137449"/>
                </a:lnTo>
                <a:lnTo>
                  <a:pt x="56545" y="131513"/>
                </a:lnTo>
                <a:close/>
                <a:moveTo>
                  <a:pt x="68727" y="131513"/>
                </a:moveTo>
                <a:lnTo>
                  <a:pt x="68727" y="137449"/>
                </a:lnTo>
                <a:lnTo>
                  <a:pt x="62792" y="137449"/>
                </a:lnTo>
                <a:lnTo>
                  <a:pt x="62792" y="131513"/>
                </a:lnTo>
                <a:close/>
                <a:moveTo>
                  <a:pt x="74975" y="131513"/>
                </a:moveTo>
                <a:lnTo>
                  <a:pt x="74975" y="137449"/>
                </a:lnTo>
                <a:lnTo>
                  <a:pt x="69039" y="137449"/>
                </a:lnTo>
                <a:lnTo>
                  <a:pt x="69039" y="131513"/>
                </a:lnTo>
                <a:close/>
                <a:moveTo>
                  <a:pt x="81223" y="131513"/>
                </a:moveTo>
                <a:lnTo>
                  <a:pt x="81223" y="137449"/>
                </a:lnTo>
                <a:lnTo>
                  <a:pt x="75286" y="137449"/>
                </a:lnTo>
                <a:lnTo>
                  <a:pt x="75286" y="131513"/>
                </a:lnTo>
                <a:close/>
                <a:moveTo>
                  <a:pt x="87470" y="131513"/>
                </a:moveTo>
                <a:lnTo>
                  <a:pt x="87470" y="137449"/>
                </a:lnTo>
                <a:lnTo>
                  <a:pt x="81535" y="137449"/>
                </a:lnTo>
                <a:lnTo>
                  <a:pt x="81535" y="131513"/>
                </a:lnTo>
                <a:close/>
                <a:moveTo>
                  <a:pt x="93718" y="131513"/>
                </a:moveTo>
                <a:lnTo>
                  <a:pt x="93718" y="137449"/>
                </a:lnTo>
                <a:lnTo>
                  <a:pt x="87784" y="137449"/>
                </a:lnTo>
                <a:lnTo>
                  <a:pt x="87784" y="131513"/>
                </a:lnTo>
                <a:close/>
                <a:moveTo>
                  <a:pt x="99967" y="131513"/>
                </a:moveTo>
                <a:lnTo>
                  <a:pt x="99967" y="137449"/>
                </a:lnTo>
                <a:lnTo>
                  <a:pt x="94031" y="137449"/>
                </a:lnTo>
                <a:lnTo>
                  <a:pt x="94031" y="131513"/>
                </a:lnTo>
                <a:close/>
                <a:moveTo>
                  <a:pt x="106214" y="131513"/>
                </a:moveTo>
                <a:lnTo>
                  <a:pt x="106214" y="137449"/>
                </a:lnTo>
                <a:lnTo>
                  <a:pt x="100278" y="137449"/>
                </a:lnTo>
                <a:lnTo>
                  <a:pt x="100278" y="131513"/>
                </a:lnTo>
                <a:close/>
                <a:moveTo>
                  <a:pt x="112461" y="131513"/>
                </a:moveTo>
                <a:lnTo>
                  <a:pt x="112461" y="137449"/>
                </a:lnTo>
                <a:lnTo>
                  <a:pt x="106527" y="137449"/>
                </a:lnTo>
                <a:lnTo>
                  <a:pt x="106527" y="131513"/>
                </a:lnTo>
                <a:close/>
                <a:moveTo>
                  <a:pt x="118710" y="131513"/>
                </a:moveTo>
                <a:lnTo>
                  <a:pt x="118710" y="137449"/>
                </a:lnTo>
                <a:lnTo>
                  <a:pt x="112774" y="137449"/>
                </a:lnTo>
                <a:lnTo>
                  <a:pt x="112774" y="131513"/>
                </a:lnTo>
                <a:close/>
                <a:moveTo>
                  <a:pt x="124957" y="131513"/>
                </a:moveTo>
                <a:lnTo>
                  <a:pt x="124957" y="137449"/>
                </a:lnTo>
                <a:lnTo>
                  <a:pt x="119021" y="137449"/>
                </a:lnTo>
                <a:lnTo>
                  <a:pt x="119021" y="131513"/>
                </a:lnTo>
                <a:close/>
                <a:moveTo>
                  <a:pt x="131204" y="131513"/>
                </a:moveTo>
                <a:lnTo>
                  <a:pt x="131204" y="137449"/>
                </a:lnTo>
                <a:lnTo>
                  <a:pt x="125270" y="137449"/>
                </a:lnTo>
                <a:lnTo>
                  <a:pt x="125270" y="131513"/>
                </a:lnTo>
                <a:close/>
                <a:moveTo>
                  <a:pt x="137451" y="131513"/>
                </a:moveTo>
                <a:lnTo>
                  <a:pt x="137451" y="137449"/>
                </a:lnTo>
                <a:lnTo>
                  <a:pt x="131517" y="137449"/>
                </a:lnTo>
                <a:lnTo>
                  <a:pt x="131517" y="131513"/>
                </a:lnTo>
                <a:close/>
                <a:moveTo>
                  <a:pt x="143702" y="131513"/>
                </a:moveTo>
                <a:lnTo>
                  <a:pt x="143702" y="137449"/>
                </a:lnTo>
                <a:lnTo>
                  <a:pt x="137766" y="137449"/>
                </a:lnTo>
                <a:lnTo>
                  <a:pt x="137766" y="131513"/>
                </a:lnTo>
                <a:close/>
                <a:moveTo>
                  <a:pt x="149949" y="131513"/>
                </a:moveTo>
                <a:lnTo>
                  <a:pt x="149949" y="137449"/>
                </a:lnTo>
                <a:lnTo>
                  <a:pt x="144015" y="137449"/>
                </a:lnTo>
                <a:lnTo>
                  <a:pt x="144015" y="131513"/>
                </a:lnTo>
                <a:close/>
                <a:moveTo>
                  <a:pt x="156196" y="131513"/>
                </a:moveTo>
                <a:lnTo>
                  <a:pt x="156196" y="137449"/>
                </a:lnTo>
                <a:lnTo>
                  <a:pt x="150262" y="137449"/>
                </a:lnTo>
                <a:lnTo>
                  <a:pt x="150262" y="131513"/>
                </a:lnTo>
                <a:close/>
                <a:moveTo>
                  <a:pt x="162445" y="131513"/>
                </a:moveTo>
                <a:lnTo>
                  <a:pt x="162445" y="137449"/>
                </a:lnTo>
                <a:lnTo>
                  <a:pt x="156509" y="137449"/>
                </a:lnTo>
                <a:lnTo>
                  <a:pt x="156509" y="131513"/>
                </a:lnTo>
                <a:close/>
                <a:moveTo>
                  <a:pt x="168692" y="131513"/>
                </a:moveTo>
                <a:lnTo>
                  <a:pt x="168692" y="137449"/>
                </a:lnTo>
                <a:lnTo>
                  <a:pt x="162756" y="137449"/>
                </a:lnTo>
                <a:lnTo>
                  <a:pt x="162756" y="131513"/>
                </a:lnTo>
                <a:close/>
                <a:moveTo>
                  <a:pt x="174939" y="131513"/>
                </a:moveTo>
                <a:lnTo>
                  <a:pt x="174939" y="137449"/>
                </a:lnTo>
                <a:lnTo>
                  <a:pt x="169005" y="137449"/>
                </a:lnTo>
                <a:lnTo>
                  <a:pt x="169005" y="131513"/>
                </a:lnTo>
                <a:close/>
                <a:moveTo>
                  <a:pt x="181186" y="131513"/>
                </a:moveTo>
                <a:lnTo>
                  <a:pt x="181186" y="137449"/>
                </a:lnTo>
                <a:lnTo>
                  <a:pt x="175252" y="137449"/>
                </a:lnTo>
                <a:lnTo>
                  <a:pt x="175252" y="131513"/>
                </a:lnTo>
                <a:close/>
                <a:moveTo>
                  <a:pt x="187433" y="131513"/>
                </a:moveTo>
                <a:lnTo>
                  <a:pt x="187433" y="137449"/>
                </a:lnTo>
                <a:lnTo>
                  <a:pt x="181499" y="137449"/>
                </a:lnTo>
                <a:lnTo>
                  <a:pt x="181499" y="131513"/>
                </a:lnTo>
                <a:close/>
                <a:moveTo>
                  <a:pt x="193682" y="131513"/>
                </a:moveTo>
                <a:lnTo>
                  <a:pt x="193682" y="137449"/>
                </a:lnTo>
                <a:lnTo>
                  <a:pt x="187746" y="137449"/>
                </a:lnTo>
                <a:lnTo>
                  <a:pt x="187746" y="131513"/>
                </a:lnTo>
                <a:close/>
                <a:moveTo>
                  <a:pt x="199931" y="131513"/>
                </a:moveTo>
                <a:lnTo>
                  <a:pt x="199931" y="137449"/>
                </a:lnTo>
                <a:lnTo>
                  <a:pt x="193996" y="137449"/>
                </a:lnTo>
                <a:lnTo>
                  <a:pt x="193996" y="131513"/>
                </a:lnTo>
                <a:close/>
                <a:moveTo>
                  <a:pt x="206180" y="131513"/>
                </a:moveTo>
                <a:lnTo>
                  <a:pt x="206180" y="137449"/>
                </a:lnTo>
                <a:lnTo>
                  <a:pt x="200244" y="137449"/>
                </a:lnTo>
                <a:lnTo>
                  <a:pt x="200244" y="131513"/>
                </a:lnTo>
                <a:close/>
                <a:moveTo>
                  <a:pt x="212427" y="131513"/>
                </a:moveTo>
                <a:lnTo>
                  <a:pt x="212427" y="137449"/>
                </a:lnTo>
                <a:lnTo>
                  <a:pt x="206491" y="137449"/>
                </a:lnTo>
                <a:lnTo>
                  <a:pt x="206491" y="131513"/>
                </a:lnTo>
                <a:close/>
                <a:moveTo>
                  <a:pt x="218674" y="131513"/>
                </a:moveTo>
                <a:lnTo>
                  <a:pt x="218674" y="137449"/>
                </a:lnTo>
                <a:lnTo>
                  <a:pt x="212739" y="137449"/>
                </a:lnTo>
                <a:lnTo>
                  <a:pt x="212739" y="131513"/>
                </a:lnTo>
                <a:close/>
                <a:moveTo>
                  <a:pt x="224921" y="131513"/>
                </a:moveTo>
                <a:lnTo>
                  <a:pt x="224921" y="137449"/>
                </a:lnTo>
                <a:lnTo>
                  <a:pt x="218987" y="137449"/>
                </a:lnTo>
                <a:lnTo>
                  <a:pt x="218987" y="131513"/>
                </a:lnTo>
                <a:close/>
                <a:moveTo>
                  <a:pt x="231170" y="131513"/>
                </a:moveTo>
                <a:lnTo>
                  <a:pt x="231170" y="137449"/>
                </a:lnTo>
                <a:lnTo>
                  <a:pt x="225234" y="137449"/>
                </a:lnTo>
                <a:lnTo>
                  <a:pt x="225234" y="131513"/>
                </a:lnTo>
                <a:close/>
                <a:moveTo>
                  <a:pt x="237417" y="131513"/>
                </a:moveTo>
                <a:lnTo>
                  <a:pt x="237417" y="137449"/>
                </a:lnTo>
                <a:lnTo>
                  <a:pt x="231481" y="137449"/>
                </a:lnTo>
                <a:lnTo>
                  <a:pt x="231481" y="131513"/>
                </a:lnTo>
                <a:close/>
                <a:moveTo>
                  <a:pt x="243664" y="131513"/>
                </a:moveTo>
                <a:lnTo>
                  <a:pt x="243664" y="137449"/>
                </a:lnTo>
                <a:lnTo>
                  <a:pt x="237729" y="137449"/>
                </a:lnTo>
                <a:lnTo>
                  <a:pt x="237729" y="131513"/>
                </a:lnTo>
                <a:close/>
                <a:moveTo>
                  <a:pt x="249911" y="131513"/>
                </a:moveTo>
                <a:lnTo>
                  <a:pt x="249911" y="137449"/>
                </a:lnTo>
                <a:lnTo>
                  <a:pt x="243977" y="137449"/>
                </a:lnTo>
                <a:lnTo>
                  <a:pt x="243977" y="131513"/>
                </a:lnTo>
                <a:close/>
                <a:moveTo>
                  <a:pt x="256161" y="131513"/>
                </a:moveTo>
                <a:lnTo>
                  <a:pt x="256161" y="137449"/>
                </a:lnTo>
                <a:lnTo>
                  <a:pt x="250225" y="137449"/>
                </a:lnTo>
                <a:lnTo>
                  <a:pt x="250225" y="131513"/>
                </a:lnTo>
                <a:close/>
                <a:moveTo>
                  <a:pt x="262409" y="131513"/>
                </a:moveTo>
                <a:lnTo>
                  <a:pt x="262409" y="137449"/>
                </a:lnTo>
                <a:lnTo>
                  <a:pt x="256474" y="137449"/>
                </a:lnTo>
                <a:lnTo>
                  <a:pt x="256474" y="131513"/>
                </a:lnTo>
                <a:close/>
                <a:moveTo>
                  <a:pt x="268656" y="131513"/>
                </a:moveTo>
                <a:lnTo>
                  <a:pt x="268656" y="137449"/>
                </a:lnTo>
                <a:lnTo>
                  <a:pt x="262721" y="137449"/>
                </a:lnTo>
                <a:lnTo>
                  <a:pt x="262721" y="131513"/>
                </a:lnTo>
                <a:close/>
                <a:moveTo>
                  <a:pt x="274904" y="131513"/>
                </a:moveTo>
                <a:lnTo>
                  <a:pt x="274904" y="137449"/>
                </a:lnTo>
                <a:lnTo>
                  <a:pt x="268968" y="137449"/>
                </a:lnTo>
                <a:lnTo>
                  <a:pt x="268968" y="131513"/>
                </a:lnTo>
                <a:close/>
                <a:moveTo>
                  <a:pt x="6251" y="137760"/>
                </a:moveTo>
                <a:lnTo>
                  <a:pt x="6251" y="143697"/>
                </a:lnTo>
                <a:lnTo>
                  <a:pt x="315" y="143697"/>
                </a:lnTo>
                <a:lnTo>
                  <a:pt x="315" y="137760"/>
                </a:lnTo>
                <a:close/>
                <a:moveTo>
                  <a:pt x="12498" y="137760"/>
                </a:moveTo>
                <a:lnTo>
                  <a:pt x="12498" y="143697"/>
                </a:lnTo>
                <a:lnTo>
                  <a:pt x="6562" y="143697"/>
                </a:lnTo>
                <a:lnTo>
                  <a:pt x="6562" y="137760"/>
                </a:lnTo>
                <a:close/>
                <a:moveTo>
                  <a:pt x="18745" y="137760"/>
                </a:moveTo>
                <a:lnTo>
                  <a:pt x="18745" y="143697"/>
                </a:lnTo>
                <a:lnTo>
                  <a:pt x="12810" y="143697"/>
                </a:lnTo>
                <a:lnTo>
                  <a:pt x="12810" y="137760"/>
                </a:lnTo>
                <a:close/>
                <a:moveTo>
                  <a:pt x="24992" y="137760"/>
                </a:moveTo>
                <a:lnTo>
                  <a:pt x="24992" y="143697"/>
                </a:lnTo>
                <a:lnTo>
                  <a:pt x="19058" y="143697"/>
                </a:lnTo>
                <a:lnTo>
                  <a:pt x="19058" y="137760"/>
                </a:lnTo>
                <a:close/>
                <a:moveTo>
                  <a:pt x="31241" y="137760"/>
                </a:moveTo>
                <a:lnTo>
                  <a:pt x="31241" y="143697"/>
                </a:lnTo>
                <a:lnTo>
                  <a:pt x="25305" y="143697"/>
                </a:lnTo>
                <a:lnTo>
                  <a:pt x="25305" y="137760"/>
                </a:lnTo>
                <a:close/>
                <a:moveTo>
                  <a:pt x="37489" y="137760"/>
                </a:moveTo>
                <a:lnTo>
                  <a:pt x="37489" y="143697"/>
                </a:lnTo>
                <a:lnTo>
                  <a:pt x="31553" y="143697"/>
                </a:lnTo>
                <a:lnTo>
                  <a:pt x="31553" y="137760"/>
                </a:lnTo>
                <a:close/>
                <a:moveTo>
                  <a:pt x="43737" y="137760"/>
                </a:moveTo>
                <a:lnTo>
                  <a:pt x="43737" y="143697"/>
                </a:lnTo>
                <a:lnTo>
                  <a:pt x="37802" y="143697"/>
                </a:lnTo>
                <a:lnTo>
                  <a:pt x="37802" y="137760"/>
                </a:lnTo>
                <a:close/>
                <a:moveTo>
                  <a:pt x="49985" y="137760"/>
                </a:moveTo>
                <a:lnTo>
                  <a:pt x="49985" y="143697"/>
                </a:lnTo>
                <a:lnTo>
                  <a:pt x="44049" y="143697"/>
                </a:lnTo>
                <a:lnTo>
                  <a:pt x="44049" y="137760"/>
                </a:lnTo>
                <a:close/>
                <a:moveTo>
                  <a:pt x="56232" y="137760"/>
                </a:moveTo>
                <a:lnTo>
                  <a:pt x="56232" y="143697"/>
                </a:lnTo>
                <a:lnTo>
                  <a:pt x="50296" y="143697"/>
                </a:lnTo>
                <a:lnTo>
                  <a:pt x="50296" y="137760"/>
                </a:lnTo>
                <a:close/>
                <a:moveTo>
                  <a:pt x="62480" y="137760"/>
                </a:moveTo>
                <a:lnTo>
                  <a:pt x="62480" y="143697"/>
                </a:lnTo>
                <a:lnTo>
                  <a:pt x="56545" y="143697"/>
                </a:lnTo>
                <a:lnTo>
                  <a:pt x="56545" y="137760"/>
                </a:lnTo>
                <a:close/>
                <a:moveTo>
                  <a:pt x="68727" y="137760"/>
                </a:moveTo>
                <a:lnTo>
                  <a:pt x="68727" y="143697"/>
                </a:lnTo>
                <a:lnTo>
                  <a:pt x="62792" y="143697"/>
                </a:lnTo>
                <a:lnTo>
                  <a:pt x="62792" y="137760"/>
                </a:lnTo>
                <a:close/>
                <a:moveTo>
                  <a:pt x="74975" y="137760"/>
                </a:moveTo>
                <a:lnTo>
                  <a:pt x="74975" y="143697"/>
                </a:lnTo>
                <a:lnTo>
                  <a:pt x="69039" y="143697"/>
                </a:lnTo>
                <a:lnTo>
                  <a:pt x="69039" y="137760"/>
                </a:lnTo>
                <a:close/>
                <a:moveTo>
                  <a:pt x="81223" y="137760"/>
                </a:moveTo>
                <a:lnTo>
                  <a:pt x="81223" y="143697"/>
                </a:lnTo>
                <a:lnTo>
                  <a:pt x="75286" y="143697"/>
                </a:lnTo>
                <a:lnTo>
                  <a:pt x="75286" y="137760"/>
                </a:lnTo>
                <a:close/>
                <a:moveTo>
                  <a:pt x="87470" y="137760"/>
                </a:moveTo>
                <a:lnTo>
                  <a:pt x="87470" y="143697"/>
                </a:lnTo>
                <a:lnTo>
                  <a:pt x="81535" y="143697"/>
                </a:lnTo>
                <a:lnTo>
                  <a:pt x="81535" y="137760"/>
                </a:lnTo>
                <a:close/>
                <a:moveTo>
                  <a:pt x="93718" y="137760"/>
                </a:moveTo>
                <a:lnTo>
                  <a:pt x="93718" y="143697"/>
                </a:lnTo>
                <a:lnTo>
                  <a:pt x="87784" y="143697"/>
                </a:lnTo>
                <a:lnTo>
                  <a:pt x="87784" y="137760"/>
                </a:lnTo>
                <a:close/>
                <a:moveTo>
                  <a:pt x="99967" y="137760"/>
                </a:moveTo>
                <a:lnTo>
                  <a:pt x="99967" y="143697"/>
                </a:lnTo>
                <a:lnTo>
                  <a:pt x="94031" y="143697"/>
                </a:lnTo>
                <a:lnTo>
                  <a:pt x="94031" y="137760"/>
                </a:lnTo>
                <a:close/>
                <a:moveTo>
                  <a:pt x="106214" y="137760"/>
                </a:moveTo>
                <a:lnTo>
                  <a:pt x="106214" y="143697"/>
                </a:lnTo>
                <a:lnTo>
                  <a:pt x="100278" y="143697"/>
                </a:lnTo>
                <a:lnTo>
                  <a:pt x="100278" y="137760"/>
                </a:lnTo>
                <a:close/>
                <a:moveTo>
                  <a:pt x="112461" y="137760"/>
                </a:moveTo>
                <a:lnTo>
                  <a:pt x="112461" y="143697"/>
                </a:lnTo>
                <a:lnTo>
                  <a:pt x="106527" y="143697"/>
                </a:lnTo>
                <a:lnTo>
                  <a:pt x="106527" y="137760"/>
                </a:lnTo>
                <a:close/>
                <a:moveTo>
                  <a:pt x="118710" y="137760"/>
                </a:moveTo>
                <a:lnTo>
                  <a:pt x="118710" y="143697"/>
                </a:lnTo>
                <a:lnTo>
                  <a:pt x="112774" y="143697"/>
                </a:lnTo>
                <a:lnTo>
                  <a:pt x="112774" y="137760"/>
                </a:lnTo>
                <a:close/>
                <a:moveTo>
                  <a:pt x="124957" y="137760"/>
                </a:moveTo>
                <a:lnTo>
                  <a:pt x="124957" y="143697"/>
                </a:lnTo>
                <a:lnTo>
                  <a:pt x="119021" y="143697"/>
                </a:lnTo>
                <a:lnTo>
                  <a:pt x="119021" y="137760"/>
                </a:lnTo>
                <a:close/>
                <a:moveTo>
                  <a:pt x="131204" y="137760"/>
                </a:moveTo>
                <a:lnTo>
                  <a:pt x="131204" y="143697"/>
                </a:lnTo>
                <a:lnTo>
                  <a:pt x="125270" y="143697"/>
                </a:lnTo>
                <a:lnTo>
                  <a:pt x="125270" y="137760"/>
                </a:lnTo>
                <a:close/>
                <a:moveTo>
                  <a:pt x="137451" y="137760"/>
                </a:moveTo>
                <a:lnTo>
                  <a:pt x="137451" y="143697"/>
                </a:lnTo>
                <a:lnTo>
                  <a:pt x="131517" y="143697"/>
                </a:lnTo>
                <a:lnTo>
                  <a:pt x="131517" y="137760"/>
                </a:lnTo>
                <a:close/>
                <a:moveTo>
                  <a:pt x="143702" y="137760"/>
                </a:moveTo>
                <a:lnTo>
                  <a:pt x="143702" y="143697"/>
                </a:lnTo>
                <a:lnTo>
                  <a:pt x="137766" y="143697"/>
                </a:lnTo>
                <a:lnTo>
                  <a:pt x="137766" y="137760"/>
                </a:lnTo>
                <a:close/>
                <a:moveTo>
                  <a:pt x="149949" y="137760"/>
                </a:moveTo>
                <a:lnTo>
                  <a:pt x="149949" y="143697"/>
                </a:lnTo>
                <a:lnTo>
                  <a:pt x="144015" y="143697"/>
                </a:lnTo>
                <a:lnTo>
                  <a:pt x="144015" y="137760"/>
                </a:lnTo>
                <a:close/>
                <a:moveTo>
                  <a:pt x="156196" y="137760"/>
                </a:moveTo>
                <a:lnTo>
                  <a:pt x="156196" y="143697"/>
                </a:lnTo>
                <a:lnTo>
                  <a:pt x="150262" y="143697"/>
                </a:lnTo>
                <a:lnTo>
                  <a:pt x="150262" y="137760"/>
                </a:lnTo>
                <a:close/>
                <a:moveTo>
                  <a:pt x="162445" y="137760"/>
                </a:moveTo>
                <a:lnTo>
                  <a:pt x="162445" y="143697"/>
                </a:lnTo>
                <a:lnTo>
                  <a:pt x="156509" y="143697"/>
                </a:lnTo>
                <a:lnTo>
                  <a:pt x="156509" y="137760"/>
                </a:lnTo>
                <a:close/>
                <a:moveTo>
                  <a:pt x="168692" y="137760"/>
                </a:moveTo>
                <a:lnTo>
                  <a:pt x="168692" y="143697"/>
                </a:lnTo>
                <a:lnTo>
                  <a:pt x="162756" y="143697"/>
                </a:lnTo>
                <a:lnTo>
                  <a:pt x="162756" y="137760"/>
                </a:lnTo>
                <a:close/>
                <a:moveTo>
                  <a:pt x="174939" y="137760"/>
                </a:moveTo>
                <a:lnTo>
                  <a:pt x="174939" y="143697"/>
                </a:lnTo>
                <a:lnTo>
                  <a:pt x="169005" y="143697"/>
                </a:lnTo>
                <a:lnTo>
                  <a:pt x="169005" y="137760"/>
                </a:lnTo>
                <a:close/>
                <a:moveTo>
                  <a:pt x="181186" y="137760"/>
                </a:moveTo>
                <a:lnTo>
                  <a:pt x="181186" y="143697"/>
                </a:lnTo>
                <a:lnTo>
                  <a:pt x="175252" y="143697"/>
                </a:lnTo>
                <a:lnTo>
                  <a:pt x="175252" y="137760"/>
                </a:lnTo>
                <a:close/>
                <a:moveTo>
                  <a:pt x="187433" y="137760"/>
                </a:moveTo>
                <a:lnTo>
                  <a:pt x="187433" y="143697"/>
                </a:lnTo>
                <a:lnTo>
                  <a:pt x="181499" y="143697"/>
                </a:lnTo>
                <a:lnTo>
                  <a:pt x="181499" y="137760"/>
                </a:lnTo>
                <a:close/>
                <a:moveTo>
                  <a:pt x="193682" y="137760"/>
                </a:moveTo>
                <a:lnTo>
                  <a:pt x="193682" y="143697"/>
                </a:lnTo>
                <a:lnTo>
                  <a:pt x="187746" y="143697"/>
                </a:lnTo>
                <a:lnTo>
                  <a:pt x="187746" y="137760"/>
                </a:lnTo>
                <a:close/>
                <a:moveTo>
                  <a:pt x="199931" y="137760"/>
                </a:moveTo>
                <a:lnTo>
                  <a:pt x="199931" y="143697"/>
                </a:lnTo>
                <a:lnTo>
                  <a:pt x="193996" y="143697"/>
                </a:lnTo>
                <a:lnTo>
                  <a:pt x="193996" y="137760"/>
                </a:lnTo>
                <a:close/>
                <a:moveTo>
                  <a:pt x="206180" y="137760"/>
                </a:moveTo>
                <a:lnTo>
                  <a:pt x="206180" y="143697"/>
                </a:lnTo>
                <a:lnTo>
                  <a:pt x="200244" y="143697"/>
                </a:lnTo>
                <a:lnTo>
                  <a:pt x="200244" y="137760"/>
                </a:lnTo>
                <a:close/>
                <a:moveTo>
                  <a:pt x="212427" y="137760"/>
                </a:moveTo>
                <a:lnTo>
                  <a:pt x="212427" y="143697"/>
                </a:lnTo>
                <a:lnTo>
                  <a:pt x="206491" y="143697"/>
                </a:lnTo>
                <a:lnTo>
                  <a:pt x="206491" y="137760"/>
                </a:lnTo>
                <a:close/>
                <a:moveTo>
                  <a:pt x="218674" y="137760"/>
                </a:moveTo>
                <a:lnTo>
                  <a:pt x="218674" y="143697"/>
                </a:lnTo>
                <a:lnTo>
                  <a:pt x="212739" y="143697"/>
                </a:lnTo>
                <a:lnTo>
                  <a:pt x="212739" y="137760"/>
                </a:lnTo>
                <a:close/>
                <a:moveTo>
                  <a:pt x="224921" y="137760"/>
                </a:moveTo>
                <a:lnTo>
                  <a:pt x="224921" y="143697"/>
                </a:lnTo>
                <a:lnTo>
                  <a:pt x="218987" y="143697"/>
                </a:lnTo>
                <a:lnTo>
                  <a:pt x="218987" y="137760"/>
                </a:lnTo>
                <a:close/>
                <a:moveTo>
                  <a:pt x="231170" y="137760"/>
                </a:moveTo>
                <a:lnTo>
                  <a:pt x="231170" y="143697"/>
                </a:lnTo>
                <a:lnTo>
                  <a:pt x="225234" y="143697"/>
                </a:lnTo>
                <a:lnTo>
                  <a:pt x="225234" y="137760"/>
                </a:lnTo>
                <a:close/>
                <a:moveTo>
                  <a:pt x="237417" y="137760"/>
                </a:moveTo>
                <a:lnTo>
                  <a:pt x="237417" y="143697"/>
                </a:lnTo>
                <a:lnTo>
                  <a:pt x="231481" y="143697"/>
                </a:lnTo>
                <a:lnTo>
                  <a:pt x="231481" y="137760"/>
                </a:lnTo>
                <a:close/>
                <a:moveTo>
                  <a:pt x="243664" y="137760"/>
                </a:moveTo>
                <a:lnTo>
                  <a:pt x="243664" y="143697"/>
                </a:lnTo>
                <a:lnTo>
                  <a:pt x="237729" y="143697"/>
                </a:lnTo>
                <a:lnTo>
                  <a:pt x="237729" y="137760"/>
                </a:lnTo>
                <a:close/>
                <a:moveTo>
                  <a:pt x="249911" y="137760"/>
                </a:moveTo>
                <a:lnTo>
                  <a:pt x="249911" y="143697"/>
                </a:lnTo>
                <a:lnTo>
                  <a:pt x="243977" y="143697"/>
                </a:lnTo>
                <a:lnTo>
                  <a:pt x="243977" y="137760"/>
                </a:lnTo>
                <a:close/>
                <a:moveTo>
                  <a:pt x="256161" y="137760"/>
                </a:moveTo>
                <a:lnTo>
                  <a:pt x="256161" y="143697"/>
                </a:lnTo>
                <a:lnTo>
                  <a:pt x="250225" y="143697"/>
                </a:lnTo>
                <a:lnTo>
                  <a:pt x="250225" y="137760"/>
                </a:lnTo>
                <a:close/>
                <a:moveTo>
                  <a:pt x="262409" y="137760"/>
                </a:moveTo>
                <a:lnTo>
                  <a:pt x="262409" y="143697"/>
                </a:lnTo>
                <a:lnTo>
                  <a:pt x="256474" y="143697"/>
                </a:lnTo>
                <a:lnTo>
                  <a:pt x="256474" y="137760"/>
                </a:lnTo>
                <a:close/>
                <a:moveTo>
                  <a:pt x="268656" y="137760"/>
                </a:moveTo>
                <a:lnTo>
                  <a:pt x="268656" y="143697"/>
                </a:lnTo>
                <a:lnTo>
                  <a:pt x="262721" y="143697"/>
                </a:lnTo>
                <a:lnTo>
                  <a:pt x="262721" y="137760"/>
                </a:lnTo>
                <a:close/>
                <a:moveTo>
                  <a:pt x="274904" y="137760"/>
                </a:moveTo>
                <a:lnTo>
                  <a:pt x="274904" y="143697"/>
                </a:lnTo>
                <a:lnTo>
                  <a:pt x="268968" y="143697"/>
                </a:lnTo>
                <a:lnTo>
                  <a:pt x="268968" y="137760"/>
                </a:lnTo>
                <a:close/>
                <a:moveTo>
                  <a:pt x="6251" y="144011"/>
                </a:moveTo>
                <a:lnTo>
                  <a:pt x="6251" y="149945"/>
                </a:lnTo>
                <a:lnTo>
                  <a:pt x="315" y="149945"/>
                </a:lnTo>
                <a:lnTo>
                  <a:pt x="315" y="144011"/>
                </a:lnTo>
                <a:close/>
                <a:moveTo>
                  <a:pt x="12498" y="144011"/>
                </a:moveTo>
                <a:lnTo>
                  <a:pt x="12498" y="149945"/>
                </a:lnTo>
                <a:lnTo>
                  <a:pt x="6562" y="149945"/>
                </a:lnTo>
                <a:lnTo>
                  <a:pt x="6562" y="144011"/>
                </a:lnTo>
                <a:close/>
                <a:moveTo>
                  <a:pt x="18745" y="144011"/>
                </a:moveTo>
                <a:lnTo>
                  <a:pt x="18745" y="149945"/>
                </a:lnTo>
                <a:lnTo>
                  <a:pt x="12810" y="149945"/>
                </a:lnTo>
                <a:lnTo>
                  <a:pt x="12810" y="144011"/>
                </a:lnTo>
                <a:close/>
                <a:moveTo>
                  <a:pt x="24992" y="144011"/>
                </a:moveTo>
                <a:lnTo>
                  <a:pt x="24992" y="149945"/>
                </a:lnTo>
                <a:lnTo>
                  <a:pt x="19058" y="149945"/>
                </a:lnTo>
                <a:lnTo>
                  <a:pt x="19058" y="144011"/>
                </a:lnTo>
                <a:close/>
                <a:moveTo>
                  <a:pt x="31241" y="144011"/>
                </a:moveTo>
                <a:lnTo>
                  <a:pt x="31241" y="149945"/>
                </a:lnTo>
                <a:lnTo>
                  <a:pt x="25305" y="149945"/>
                </a:lnTo>
                <a:lnTo>
                  <a:pt x="25305" y="144011"/>
                </a:lnTo>
                <a:close/>
                <a:moveTo>
                  <a:pt x="37489" y="144011"/>
                </a:moveTo>
                <a:lnTo>
                  <a:pt x="37489" y="149945"/>
                </a:lnTo>
                <a:lnTo>
                  <a:pt x="31553" y="149945"/>
                </a:lnTo>
                <a:lnTo>
                  <a:pt x="31553" y="144011"/>
                </a:lnTo>
                <a:close/>
                <a:moveTo>
                  <a:pt x="43737" y="144011"/>
                </a:moveTo>
                <a:lnTo>
                  <a:pt x="43737" y="149945"/>
                </a:lnTo>
                <a:lnTo>
                  <a:pt x="37802" y="149945"/>
                </a:lnTo>
                <a:lnTo>
                  <a:pt x="37802" y="144011"/>
                </a:lnTo>
                <a:close/>
                <a:moveTo>
                  <a:pt x="49985" y="144011"/>
                </a:moveTo>
                <a:lnTo>
                  <a:pt x="49985" y="149945"/>
                </a:lnTo>
                <a:lnTo>
                  <a:pt x="44049" y="149945"/>
                </a:lnTo>
                <a:lnTo>
                  <a:pt x="44049" y="144011"/>
                </a:lnTo>
                <a:close/>
                <a:moveTo>
                  <a:pt x="56232" y="144011"/>
                </a:moveTo>
                <a:lnTo>
                  <a:pt x="56232" y="149945"/>
                </a:lnTo>
                <a:lnTo>
                  <a:pt x="50296" y="149945"/>
                </a:lnTo>
                <a:lnTo>
                  <a:pt x="50296" y="144011"/>
                </a:lnTo>
                <a:close/>
                <a:moveTo>
                  <a:pt x="62480" y="144011"/>
                </a:moveTo>
                <a:lnTo>
                  <a:pt x="62480" y="149945"/>
                </a:lnTo>
                <a:lnTo>
                  <a:pt x="56545" y="149945"/>
                </a:lnTo>
                <a:lnTo>
                  <a:pt x="56545" y="144011"/>
                </a:lnTo>
                <a:close/>
                <a:moveTo>
                  <a:pt x="68727" y="144011"/>
                </a:moveTo>
                <a:lnTo>
                  <a:pt x="68727" y="149945"/>
                </a:lnTo>
                <a:lnTo>
                  <a:pt x="62792" y="149945"/>
                </a:lnTo>
                <a:lnTo>
                  <a:pt x="62792" y="144011"/>
                </a:lnTo>
                <a:close/>
                <a:moveTo>
                  <a:pt x="74975" y="144011"/>
                </a:moveTo>
                <a:lnTo>
                  <a:pt x="74975" y="149945"/>
                </a:lnTo>
                <a:lnTo>
                  <a:pt x="69039" y="149945"/>
                </a:lnTo>
                <a:lnTo>
                  <a:pt x="69039" y="144011"/>
                </a:lnTo>
                <a:close/>
                <a:moveTo>
                  <a:pt x="81223" y="144011"/>
                </a:moveTo>
                <a:lnTo>
                  <a:pt x="81223" y="149945"/>
                </a:lnTo>
                <a:lnTo>
                  <a:pt x="75286" y="149945"/>
                </a:lnTo>
                <a:lnTo>
                  <a:pt x="75286" y="144011"/>
                </a:lnTo>
                <a:close/>
                <a:moveTo>
                  <a:pt x="87470" y="144011"/>
                </a:moveTo>
                <a:lnTo>
                  <a:pt x="87470" y="149945"/>
                </a:lnTo>
                <a:lnTo>
                  <a:pt x="81535" y="149945"/>
                </a:lnTo>
                <a:lnTo>
                  <a:pt x="81535" y="144011"/>
                </a:lnTo>
                <a:close/>
                <a:moveTo>
                  <a:pt x="93718" y="144011"/>
                </a:moveTo>
                <a:lnTo>
                  <a:pt x="93718" y="149945"/>
                </a:lnTo>
                <a:lnTo>
                  <a:pt x="87784" y="149945"/>
                </a:lnTo>
                <a:lnTo>
                  <a:pt x="87784" y="144011"/>
                </a:lnTo>
                <a:close/>
                <a:moveTo>
                  <a:pt x="99967" y="144011"/>
                </a:moveTo>
                <a:lnTo>
                  <a:pt x="99967" y="149945"/>
                </a:lnTo>
                <a:lnTo>
                  <a:pt x="94031" y="149945"/>
                </a:lnTo>
                <a:lnTo>
                  <a:pt x="94031" y="144011"/>
                </a:lnTo>
                <a:close/>
                <a:moveTo>
                  <a:pt x="106214" y="144011"/>
                </a:moveTo>
                <a:lnTo>
                  <a:pt x="106214" y="149945"/>
                </a:lnTo>
                <a:lnTo>
                  <a:pt x="100278" y="149945"/>
                </a:lnTo>
                <a:lnTo>
                  <a:pt x="100278" y="144011"/>
                </a:lnTo>
                <a:close/>
                <a:moveTo>
                  <a:pt x="112461" y="144011"/>
                </a:moveTo>
                <a:lnTo>
                  <a:pt x="112461" y="149945"/>
                </a:lnTo>
                <a:lnTo>
                  <a:pt x="106527" y="149945"/>
                </a:lnTo>
                <a:lnTo>
                  <a:pt x="106527" y="144011"/>
                </a:lnTo>
                <a:close/>
                <a:moveTo>
                  <a:pt x="118710" y="144011"/>
                </a:moveTo>
                <a:lnTo>
                  <a:pt x="118710" y="149945"/>
                </a:lnTo>
                <a:lnTo>
                  <a:pt x="112774" y="149945"/>
                </a:lnTo>
                <a:lnTo>
                  <a:pt x="112774" y="144011"/>
                </a:lnTo>
                <a:close/>
                <a:moveTo>
                  <a:pt x="124957" y="144011"/>
                </a:moveTo>
                <a:lnTo>
                  <a:pt x="124957" y="149945"/>
                </a:lnTo>
                <a:lnTo>
                  <a:pt x="119021" y="149945"/>
                </a:lnTo>
                <a:lnTo>
                  <a:pt x="119021" y="144011"/>
                </a:lnTo>
                <a:close/>
                <a:moveTo>
                  <a:pt x="131204" y="144011"/>
                </a:moveTo>
                <a:lnTo>
                  <a:pt x="131204" y="149945"/>
                </a:lnTo>
                <a:lnTo>
                  <a:pt x="125270" y="149945"/>
                </a:lnTo>
                <a:lnTo>
                  <a:pt x="125270" y="144011"/>
                </a:lnTo>
                <a:close/>
                <a:moveTo>
                  <a:pt x="137451" y="144011"/>
                </a:moveTo>
                <a:lnTo>
                  <a:pt x="137451" y="149945"/>
                </a:lnTo>
                <a:lnTo>
                  <a:pt x="131517" y="149945"/>
                </a:lnTo>
                <a:lnTo>
                  <a:pt x="131517" y="144011"/>
                </a:lnTo>
                <a:close/>
                <a:moveTo>
                  <a:pt x="143702" y="144011"/>
                </a:moveTo>
                <a:lnTo>
                  <a:pt x="143702" y="149945"/>
                </a:lnTo>
                <a:lnTo>
                  <a:pt x="137766" y="149945"/>
                </a:lnTo>
                <a:lnTo>
                  <a:pt x="137766" y="144011"/>
                </a:lnTo>
                <a:close/>
                <a:moveTo>
                  <a:pt x="149949" y="144011"/>
                </a:moveTo>
                <a:lnTo>
                  <a:pt x="149949" y="149945"/>
                </a:lnTo>
                <a:lnTo>
                  <a:pt x="144015" y="149945"/>
                </a:lnTo>
                <a:lnTo>
                  <a:pt x="144015" y="144011"/>
                </a:lnTo>
                <a:close/>
                <a:moveTo>
                  <a:pt x="156196" y="144011"/>
                </a:moveTo>
                <a:lnTo>
                  <a:pt x="156196" y="149945"/>
                </a:lnTo>
                <a:lnTo>
                  <a:pt x="150262" y="149945"/>
                </a:lnTo>
                <a:lnTo>
                  <a:pt x="150262" y="144011"/>
                </a:lnTo>
                <a:close/>
                <a:moveTo>
                  <a:pt x="162445" y="144011"/>
                </a:moveTo>
                <a:lnTo>
                  <a:pt x="162445" y="149945"/>
                </a:lnTo>
                <a:lnTo>
                  <a:pt x="156509" y="149945"/>
                </a:lnTo>
                <a:lnTo>
                  <a:pt x="156509" y="144011"/>
                </a:lnTo>
                <a:close/>
                <a:moveTo>
                  <a:pt x="168692" y="144011"/>
                </a:moveTo>
                <a:lnTo>
                  <a:pt x="168692" y="149945"/>
                </a:lnTo>
                <a:lnTo>
                  <a:pt x="162756" y="149945"/>
                </a:lnTo>
                <a:lnTo>
                  <a:pt x="162756" y="144011"/>
                </a:lnTo>
                <a:close/>
                <a:moveTo>
                  <a:pt x="174939" y="144011"/>
                </a:moveTo>
                <a:lnTo>
                  <a:pt x="174939" y="149945"/>
                </a:lnTo>
                <a:lnTo>
                  <a:pt x="169005" y="149945"/>
                </a:lnTo>
                <a:lnTo>
                  <a:pt x="169005" y="144011"/>
                </a:lnTo>
                <a:close/>
                <a:moveTo>
                  <a:pt x="181186" y="144011"/>
                </a:moveTo>
                <a:lnTo>
                  <a:pt x="181186" y="149945"/>
                </a:lnTo>
                <a:lnTo>
                  <a:pt x="175252" y="149945"/>
                </a:lnTo>
                <a:lnTo>
                  <a:pt x="175252" y="144011"/>
                </a:lnTo>
                <a:close/>
                <a:moveTo>
                  <a:pt x="187433" y="144011"/>
                </a:moveTo>
                <a:lnTo>
                  <a:pt x="187433" y="149945"/>
                </a:lnTo>
                <a:lnTo>
                  <a:pt x="181499" y="149945"/>
                </a:lnTo>
                <a:lnTo>
                  <a:pt x="181499" y="144011"/>
                </a:lnTo>
                <a:close/>
                <a:moveTo>
                  <a:pt x="193682" y="144011"/>
                </a:moveTo>
                <a:lnTo>
                  <a:pt x="193682" y="149945"/>
                </a:lnTo>
                <a:lnTo>
                  <a:pt x="187746" y="149945"/>
                </a:lnTo>
                <a:lnTo>
                  <a:pt x="187746" y="144011"/>
                </a:lnTo>
                <a:close/>
                <a:moveTo>
                  <a:pt x="199931" y="144011"/>
                </a:moveTo>
                <a:lnTo>
                  <a:pt x="199931" y="149945"/>
                </a:lnTo>
                <a:lnTo>
                  <a:pt x="193996" y="149945"/>
                </a:lnTo>
                <a:lnTo>
                  <a:pt x="193996" y="144011"/>
                </a:lnTo>
                <a:close/>
                <a:moveTo>
                  <a:pt x="206180" y="144011"/>
                </a:moveTo>
                <a:lnTo>
                  <a:pt x="206180" y="149945"/>
                </a:lnTo>
                <a:lnTo>
                  <a:pt x="200244" y="149945"/>
                </a:lnTo>
                <a:lnTo>
                  <a:pt x="200244" y="144011"/>
                </a:lnTo>
                <a:close/>
                <a:moveTo>
                  <a:pt x="212427" y="144011"/>
                </a:moveTo>
                <a:lnTo>
                  <a:pt x="212427" y="149945"/>
                </a:lnTo>
                <a:lnTo>
                  <a:pt x="206491" y="149945"/>
                </a:lnTo>
                <a:lnTo>
                  <a:pt x="206491" y="144011"/>
                </a:lnTo>
                <a:close/>
                <a:moveTo>
                  <a:pt x="218674" y="144011"/>
                </a:moveTo>
                <a:lnTo>
                  <a:pt x="218674" y="149945"/>
                </a:lnTo>
                <a:lnTo>
                  <a:pt x="212739" y="149945"/>
                </a:lnTo>
                <a:lnTo>
                  <a:pt x="212739" y="144011"/>
                </a:lnTo>
                <a:close/>
                <a:moveTo>
                  <a:pt x="224921" y="144011"/>
                </a:moveTo>
                <a:lnTo>
                  <a:pt x="224921" y="149945"/>
                </a:lnTo>
                <a:lnTo>
                  <a:pt x="218987" y="149945"/>
                </a:lnTo>
                <a:lnTo>
                  <a:pt x="218987" y="144011"/>
                </a:lnTo>
                <a:close/>
                <a:moveTo>
                  <a:pt x="231170" y="144011"/>
                </a:moveTo>
                <a:lnTo>
                  <a:pt x="231170" y="149945"/>
                </a:lnTo>
                <a:lnTo>
                  <a:pt x="225234" y="149945"/>
                </a:lnTo>
                <a:lnTo>
                  <a:pt x="225234" y="144011"/>
                </a:lnTo>
                <a:close/>
                <a:moveTo>
                  <a:pt x="237417" y="144011"/>
                </a:moveTo>
                <a:lnTo>
                  <a:pt x="237417" y="149945"/>
                </a:lnTo>
                <a:lnTo>
                  <a:pt x="231481" y="149945"/>
                </a:lnTo>
                <a:lnTo>
                  <a:pt x="231481" y="144011"/>
                </a:lnTo>
                <a:close/>
                <a:moveTo>
                  <a:pt x="243664" y="144011"/>
                </a:moveTo>
                <a:lnTo>
                  <a:pt x="243664" y="149945"/>
                </a:lnTo>
                <a:lnTo>
                  <a:pt x="237729" y="149945"/>
                </a:lnTo>
                <a:lnTo>
                  <a:pt x="237729" y="144011"/>
                </a:lnTo>
                <a:close/>
                <a:moveTo>
                  <a:pt x="249911" y="144011"/>
                </a:moveTo>
                <a:lnTo>
                  <a:pt x="249911" y="149945"/>
                </a:lnTo>
                <a:lnTo>
                  <a:pt x="243977" y="149945"/>
                </a:lnTo>
                <a:lnTo>
                  <a:pt x="243977" y="144011"/>
                </a:lnTo>
                <a:close/>
                <a:moveTo>
                  <a:pt x="256161" y="144011"/>
                </a:moveTo>
                <a:lnTo>
                  <a:pt x="256161" y="149945"/>
                </a:lnTo>
                <a:lnTo>
                  <a:pt x="250225" y="149945"/>
                </a:lnTo>
                <a:lnTo>
                  <a:pt x="250225" y="144011"/>
                </a:lnTo>
                <a:close/>
                <a:moveTo>
                  <a:pt x="262409" y="144011"/>
                </a:moveTo>
                <a:lnTo>
                  <a:pt x="262409" y="149945"/>
                </a:lnTo>
                <a:lnTo>
                  <a:pt x="256474" y="149945"/>
                </a:lnTo>
                <a:lnTo>
                  <a:pt x="256474" y="144011"/>
                </a:lnTo>
                <a:close/>
                <a:moveTo>
                  <a:pt x="268656" y="144011"/>
                </a:moveTo>
                <a:lnTo>
                  <a:pt x="268656" y="149945"/>
                </a:lnTo>
                <a:lnTo>
                  <a:pt x="262721" y="149945"/>
                </a:lnTo>
                <a:lnTo>
                  <a:pt x="262721" y="144011"/>
                </a:lnTo>
                <a:close/>
                <a:moveTo>
                  <a:pt x="274904" y="144011"/>
                </a:moveTo>
                <a:lnTo>
                  <a:pt x="274904" y="149945"/>
                </a:lnTo>
                <a:lnTo>
                  <a:pt x="268968" y="149945"/>
                </a:lnTo>
                <a:lnTo>
                  <a:pt x="268968" y="144011"/>
                </a:lnTo>
                <a:close/>
                <a:moveTo>
                  <a:pt x="6251" y="150258"/>
                </a:moveTo>
                <a:lnTo>
                  <a:pt x="6251" y="156192"/>
                </a:lnTo>
                <a:lnTo>
                  <a:pt x="315" y="156192"/>
                </a:lnTo>
                <a:lnTo>
                  <a:pt x="315" y="150258"/>
                </a:lnTo>
                <a:close/>
                <a:moveTo>
                  <a:pt x="12498" y="150258"/>
                </a:moveTo>
                <a:lnTo>
                  <a:pt x="12498" y="156192"/>
                </a:lnTo>
                <a:lnTo>
                  <a:pt x="6562" y="156192"/>
                </a:lnTo>
                <a:lnTo>
                  <a:pt x="6562" y="150258"/>
                </a:lnTo>
                <a:close/>
                <a:moveTo>
                  <a:pt x="18745" y="150258"/>
                </a:moveTo>
                <a:lnTo>
                  <a:pt x="18745" y="156192"/>
                </a:lnTo>
                <a:lnTo>
                  <a:pt x="12810" y="156192"/>
                </a:lnTo>
                <a:lnTo>
                  <a:pt x="12810" y="150258"/>
                </a:lnTo>
                <a:close/>
                <a:moveTo>
                  <a:pt x="24992" y="150258"/>
                </a:moveTo>
                <a:lnTo>
                  <a:pt x="24992" y="156192"/>
                </a:lnTo>
                <a:lnTo>
                  <a:pt x="19058" y="156192"/>
                </a:lnTo>
                <a:lnTo>
                  <a:pt x="19058" y="150258"/>
                </a:lnTo>
                <a:close/>
                <a:moveTo>
                  <a:pt x="31241" y="150258"/>
                </a:moveTo>
                <a:lnTo>
                  <a:pt x="31241" y="156192"/>
                </a:lnTo>
                <a:lnTo>
                  <a:pt x="25305" y="156192"/>
                </a:lnTo>
                <a:lnTo>
                  <a:pt x="25305" y="150258"/>
                </a:lnTo>
                <a:close/>
                <a:moveTo>
                  <a:pt x="37489" y="150258"/>
                </a:moveTo>
                <a:lnTo>
                  <a:pt x="37489" y="156192"/>
                </a:lnTo>
                <a:lnTo>
                  <a:pt x="31553" y="156192"/>
                </a:lnTo>
                <a:lnTo>
                  <a:pt x="31553" y="150258"/>
                </a:lnTo>
                <a:close/>
                <a:moveTo>
                  <a:pt x="43737" y="150258"/>
                </a:moveTo>
                <a:lnTo>
                  <a:pt x="43737" y="156192"/>
                </a:lnTo>
                <a:lnTo>
                  <a:pt x="37802" y="156192"/>
                </a:lnTo>
                <a:lnTo>
                  <a:pt x="37802" y="150258"/>
                </a:lnTo>
                <a:close/>
                <a:moveTo>
                  <a:pt x="49985" y="150258"/>
                </a:moveTo>
                <a:lnTo>
                  <a:pt x="49985" y="156192"/>
                </a:lnTo>
                <a:lnTo>
                  <a:pt x="44049" y="156192"/>
                </a:lnTo>
                <a:lnTo>
                  <a:pt x="44049" y="150258"/>
                </a:lnTo>
                <a:close/>
                <a:moveTo>
                  <a:pt x="56232" y="150258"/>
                </a:moveTo>
                <a:lnTo>
                  <a:pt x="56232" y="156192"/>
                </a:lnTo>
                <a:lnTo>
                  <a:pt x="50296" y="156192"/>
                </a:lnTo>
                <a:lnTo>
                  <a:pt x="50296" y="150258"/>
                </a:lnTo>
                <a:close/>
                <a:moveTo>
                  <a:pt x="62480" y="150258"/>
                </a:moveTo>
                <a:lnTo>
                  <a:pt x="62480" y="156192"/>
                </a:lnTo>
                <a:lnTo>
                  <a:pt x="56545" y="156192"/>
                </a:lnTo>
                <a:lnTo>
                  <a:pt x="56545" y="150258"/>
                </a:lnTo>
                <a:close/>
                <a:moveTo>
                  <a:pt x="68727" y="150258"/>
                </a:moveTo>
                <a:lnTo>
                  <a:pt x="68727" y="156192"/>
                </a:lnTo>
                <a:lnTo>
                  <a:pt x="62792" y="156192"/>
                </a:lnTo>
                <a:lnTo>
                  <a:pt x="62792" y="150258"/>
                </a:lnTo>
                <a:close/>
                <a:moveTo>
                  <a:pt x="74975" y="150258"/>
                </a:moveTo>
                <a:lnTo>
                  <a:pt x="74975" y="156192"/>
                </a:lnTo>
                <a:lnTo>
                  <a:pt x="69039" y="156192"/>
                </a:lnTo>
                <a:lnTo>
                  <a:pt x="69039" y="150258"/>
                </a:lnTo>
                <a:close/>
                <a:moveTo>
                  <a:pt x="81223" y="150258"/>
                </a:moveTo>
                <a:lnTo>
                  <a:pt x="81223" y="156192"/>
                </a:lnTo>
                <a:lnTo>
                  <a:pt x="75286" y="156192"/>
                </a:lnTo>
                <a:lnTo>
                  <a:pt x="75286" y="150258"/>
                </a:lnTo>
                <a:close/>
                <a:moveTo>
                  <a:pt x="87470" y="150258"/>
                </a:moveTo>
                <a:lnTo>
                  <a:pt x="87470" y="156192"/>
                </a:lnTo>
                <a:lnTo>
                  <a:pt x="81535" y="156192"/>
                </a:lnTo>
                <a:lnTo>
                  <a:pt x="81535" y="150258"/>
                </a:lnTo>
                <a:close/>
                <a:moveTo>
                  <a:pt x="93718" y="150258"/>
                </a:moveTo>
                <a:lnTo>
                  <a:pt x="93718" y="156192"/>
                </a:lnTo>
                <a:lnTo>
                  <a:pt x="87784" y="156192"/>
                </a:lnTo>
                <a:lnTo>
                  <a:pt x="87784" y="150258"/>
                </a:lnTo>
                <a:close/>
                <a:moveTo>
                  <a:pt x="99967" y="150258"/>
                </a:moveTo>
                <a:lnTo>
                  <a:pt x="99967" y="156192"/>
                </a:lnTo>
                <a:lnTo>
                  <a:pt x="94031" y="156192"/>
                </a:lnTo>
                <a:lnTo>
                  <a:pt x="94031" y="150258"/>
                </a:lnTo>
                <a:close/>
                <a:moveTo>
                  <a:pt x="106214" y="150258"/>
                </a:moveTo>
                <a:lnTo>
                  <a:pt x="106214" y="156192"/>
                </a:lnTo>
                <a:lnTo>
                  <a:pt x="100278" y="156192"/>
                </a:lnTo>
                <a:lnTo>
                  <a:pt x="100278" y="150258"/>
                </a:lnTo>
                <a:close/>
                <a:moveTo>
                  <a:pt x="112461" y="150258"/>
                </a:moveTo>
                <a:lnTo>
                  <a:pt x="112461" y="156192"/>
                </a:lnTo>
                <a:lnTo>
                  <a:pt x="106527" y="156192"/>
                </a:lnTo>
                <a:lnTo>
                  <a:pt x="106527" y="150258"/>
                </a:lnTo>
                <a:close/>
                <a:moveTo>
                  <a:pt x="118710" y="150258"/>
                </a:moveTo>
                <a:lnTo>
                  <a:pt x="118710" y="156192"/>
                </a:lnTo>
                <a:lnTo>
                  <a:pt x="112774" y="156192"/>
                </a:lnTo>
                <a:lnTo>
                  <a:pt x="112774" y="150258"/>
                </a:lnTo>
                <a:close/>
                <a:moveTo>
                  <a:pt x="124957" y="150258"/>
                </a:moveTo>
                <a:lnTo>
                  <a:pt x="124957" y="156192"/>
                </a:lnTo>
                <a:lnTo>
                  <a:pt x="119021" y="156192"/>
                </a:lnTo>
                <a:lnTo>
                  <a:pt x="119021" y="150258"/>
                </a:lnTo>
                <a:close/>
                <a:moveTo>
                  <a:pt x="131204" y="150258"/>
                </a:moveTo>
                <a:lnTo>
                  <a:pt x="131204" y="156192"/>
                </a:lnTo>
                <a:lnTo>
                  <a:pt x="125270" y="156192"/>
                </a:lnTo>
                <a:lnTo>
                  <a:pt x="125270" y="150258"/>
                </a:lnTo>
                <a:close/>
                <a:moveTo>
                  <a:pt x="137451" y="150258"/>
                </a:moveTo>
                <a:lnTo>
                  <a:pt x="137451" y="156192"/>
                </a:lnTo>
                <a:lnTo>
                  <a:pt x="131517" y="156192"/>
                </a:lnTo>
                <a:lnTo>
                  <a:pt x="131517" y="150258"/>
                </a:lnTo>
                <a:close/>
                <a:moveTo>
                  <a:pt x="143702" y="150258"/>
                </a:moveTo>
                <a:lnTo>
                  <a:pt x="143702" y="156192"/>
                </a:lnTo>
                <a:lnTo>
                  <a:pt x="137766" y="156192"/>
                </a:lnTo>
                <a:lnTo>
                  <a:pt x="137766" y="150258"/>
                </a:lnTo>
                <a:close/>
                <a:moveTo>
                  <a:pt x="149949" y="150258"/>
                </a:moveTo>
                <a:lnTo>
                  <a:pt x="149949" y="156192"/>
                </a:lnTo>
                <a:lnTo>
                  <a:pt x="144015" y="156192"/>
                </a:lnTo>
                <a:lnTo>
                  <a:pt x="144015" y="150258"/>
                </a:lnTo>
                <a:close/>
                <a:moveTo>
                  <a:pt x="156196" y="150258"/>
                </a:moveTo>
                <a:lnTo>
                  <a:pt x="156196" y="156192"/>
                </a:lnTo>
                <a:lnTo>
                  <a:pt x="150262" y="156192"/>
                </a:lnTo>
                <a:lnTo>
                  <a:pt x="150262" y="150258"/>
                </a:lnTo>
                <a:close/>
                <a:moveTo>
                  <a:pt x="162445" y="150258"/>
                </a:moveTo>
                <a:lnTo>
                  <a:pt x="162445" y="156192"/>
                </a:lnTo>
                <a:lnTo>
                  <a:pt x="156509" y="156192"/>
                </a:lnTo>
                <a:lnTo>
                  <a:pt x="156509" y="150258"/>
                </a:lnTo>
                <a:close/>
                <a:moveTo>
                  <a:pt x="168692" y="150258"/>
                </a:moveTo>
                <a:lnTo>
                  <a:pt x="168692" y="156192"/>
                </a:lnTo>
                <a:lnTo>
                  <a:pt x="162756" y="156192"/>
                </a:lnTo>
                <a:lnTo>
                  <a:pt x="162756" y="150258"/>
                </a:lnTo>
                <a:close/>
                <a:moveTo>
                  <a:pt x="174939" y="150258"/>
                </a:moveTo>
                <a:lnTo>
                  <a:pt x="174939" y="156192"/>
                </a:lnTo>
                <a:lnTo>
                  <a:pt x="169005" y="156192"/>
                </a:lnTo>
                <a:lnTo>
                  <a:pt x="169005" y="150258"/>
                </a:lnTo>
                <a:close/>
                <a:moveTo>
                  <a:pt x="181186" y="150258"/>
                </a:moveTo>
                <a:lnTo>
                  <a:pt x="181186" y="156192"/>
                </a:lnTo>
                <a:lnTo>
                  <a:pt x="175252" y="156192"/>
                </a:lnTo>
                <a:lnTo>
                  <a:pt x="175252" y="150258"/>
                </a:lnTo>
                <a:close/>
                <a:moveTo>
                  <a:pt x="187433" y="150258"/>
                </a:moveTo>
                <a:lnTo>
                  <a:pt x="187433" y="156192"/>
                </a:lnTo>
                <a:lnTo>
                  <a:pt x="181499" y="156192"/>
                </a:lnTo>
                <a:lnTo>
                  <a:pt x="181499" y="150258"/>
                </a:lnTo>
                <a:close/>
                <a:moveTo>
                  <a:pt x="193682" y="150258"/>
                </a:moveTo>
                <a:lnTo>
                  <a:pt x="193682" y="156192"/>
                </a:lnTo>
                <a:lnTo>
                  <a:pt x="187746" y="156192"/>
                </a:lnTo>
                <a:lnTo>
                  <a:pt x="187746" y="150258"/>
                </a:lnTo>
                <a:close/>
                <a:moveTo>
                  <a:pt x="199931" y="150258"/>
                </a:moveTo>
                <a:lnTo>
                  <a:pt x="199931" y="156192"/>
                </a:lnTo>
                <a:lnTo>
                  <a:pt x="193996" y="156192"/>
                </a:lnTo>
                <a:lnTo>
                  <a:pt x="193996" y="150258"/>
                </a:lnTo>
                <a:close/>
                <a:moveTo>
                  <a:pt x="206180" y="150258"/>
                </a:moveTo>
                <a:lnTo>
                  <a:pt x="206180" y="156192"/>
                </a:lnTo>
                <a:lnTo>
                  <a:pt x="200244" y="156192"/>
                </a:lnTo>
                <a:lnTo>
                  <a:pt x="200244" y="150258"/>
                </a:lnTo>
                <a:close/>
                <a:moveTo>
                  <a:pt x="212427" y="150258"/>
                </a:moveTo>
                <a:lnTo>
                  <a:pt x="212427" y="156192"/>
                </a:lnTo>
                <a:lnTo>
                  <a:pt x="206491" y="156192"/>
                </a:lnTo>
                <a:lnTo>
                  <a:pt x="206491" y="150258"/>
                </a:lnTo>
                <a:close/>
                <a:moveTo>
                  <a:pt x="218674" y="150258"/>
                </a:moveTo>
                <a:lnTo>
                  <a:pt x="218674" y="156192"/>
                </a:lnTo>
                <a:lnTo>
                  <a:pt x="212739" y="156192"/>
                </a:lnTo>
                <a:lnTo>
                  <a:pt x="212739" y="150258"/>
                </a:lnTo>
                <a:close/>
                <a:moveTo>
                  <a:pt x="224921" y="150258"/>
                </a:moveTo>
                <a:lnTo>
                  <a:pt x="224921" y="156192"/>
                </a:lnTo>
                <a:lnTo>
                  <a:pt x="218987" y="156192"/>
                </a:lnTo>
                <a:lnTo>
                  <a:pt x="218987" y="150258"/>
                </a:lnTo>
                <a:close/>
                <a:moveTo>
                  <a:pt x="231170" y="150258"/>
                </a:moveTo>
                <a:lnTo>
                  <a:pt x="231170" y="156192"/>
                </a:lnTo>
                <a:lnTo>
                  <a:pt x="225234" y="156192"/>
                </a:lnTo>
                <a:lnTo>
                  <a:pt x="225234" y="150258"/>
                </a:lnTo>
                <a:close/>
                <a:moveTo>
                  <a:pt x="237417" y="150258"/>
                </a:moveTo>
                <a:lnTo>
                  <a:pt x="237417" y="156192"/>
                </a:lnTo>
                <a:lnTo>
                  <a:pt x="231481" y="156192"/>
                </a:lnTo>
                <a:lnTo>
                  <a:pt x="231481" y="150258"/>
                </a:lnTo>
                <a:close/>
                <a:moveTo>
                  <a:pt x="243664" y="150258"/>
                </a:moveTo>
                <a:lnTo>
                  <a:pt x="243664" y="156192"/>
                </a:lnTo>
                <a:lnTo>
                  <a:pt x="237729" y="156192"/>
                </a:lnTo>
                <a:lnTo>
                  <a:pt x="237729" y="150258"/>
                </a:lnTo>
                <a:close/>
                <a:moveTo>
                  <a:pt x="249911" y="150258"/>
                </a:moveTo>
                <a:lnTo>
                  <a:pt x="249911" y="156192"/>
                </a:lnTo>
                <a:lnTo>
                  <a:pt x="243977" y="156192"/>
                </a:lnTo>
                <a:lnTo>
                  <a:pt x="243977" y="150258"/>
                </a:lnTo>
                <a:close/>
                <a:moveTo>
                  <a:pt x="256161" y="150258"/>
                </a:moveTo>
                <a:lnTo>
                  <a:pt x="256161" y="156192"/>
                </a:lnTo>
                <a:lnTo>
                  <a:pt x="250225" y="156192"/>
                </a:lnTo>
                <a:lnTo>
                  <a:pt x="250225" y="150258"/>
                </a:lnTo>
                <a:close/>
                <a:moveTo>
                  <a:pt x="262409" y="150258"/>
                </a:moveTo>
                <a:lnTo>
                  <a:pt x="262409" y="156192"/>
                </a:lnTo>
                <a:lnTo>
                  <a:pt x="256474" y="156192"/>
                </a:lnTo>
                <a:lnTo>
                  <a:pt x="256474" y="150258"/>
                </a:lnTo>
                <a:close/>
                <a:moveTo>
                  <a:pt x="268656" y="150258"/>
                </a:moveTo>
                <a:lnTo>
                  <a:pt x="268656" y="156192"/>
                </a:lnTo>
                <a:lnTo>
                  <a:pt x="262721" y="156192"/>
                </a:lnTo>
                <a:lnTo>
                  <a:pt x="262721" y="150258"/>
                </a:lnTo>
                <a:close/>
                <a:moveTo>
                  <a:pt x="274904" y="150258"/>
                </a:moveTo>
                <a:lnTo>
                  <a:pt x="274904" y="156192"/>
                </a:lnTo>
                <a:lnTo>
                  <a:pt x="268968" y="156192"/>
                </a:lnTo>
                <a:lnTo>
                  <a:pt x="268968" y="150258"/>
                </a:lnTo>
                <a:close/>
                <a:moveTo>
                  <a:pt x="158" y="0"/>
                </a:moveTo>
                <a:lnTo>
                  <a:pt x="158" y="157"/>
                </a:lnTo>
                <a:lnTo>
                  <a:pt x="0" y="157"/>
                </a:lnTo>
                <a:lnTo>
                  <a:pt x="0" y="156350"/>
                </a:lnTo>
                <a:lnTo>
                  <a:pt x="158" y="156350"/>
                </a:lnTo>
                <a:lnTo>
                  <a:pt x="158" y="156508"/>
                </a:lnTo>
                <a:lnTo>
                  <a:pt x="275059" y="156508"/>
                </a:lnTo>
                <a:lnTo>
                  <a:pt x="275059" y="156350"/>
                </a:lnTo>
                <a:lnTo>
                  <a:pt x="275215" y="156350"/>
                </a:lnTo>
                <a:lnTo>
                  <a:pt x="275215" y="155"/>
                </a:lnTo>
                <a:lnTo>
                  <a:pt x="275059" y="155"/>
                </a:lnTo>
                <a:lnTo>
                  <a:pt x="275059" y="0"/>
                </a:lnTo>
                <a:close/>
              </a:path>
            </a:pathLst>
          </a:custGeom>
          <a:solidFill>
            <a:srgbClr val="E4EAED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212" name="Google Shape;212;p4"/>
          <p:cNvGrpSpPr/>
          <p:nvPr/>
        </p:nvGrpSpPr>
        <p:grpSpPr>
          <a:xfrm>
            <a:off x="-524260" y="-1573330"/>
            <a:ext cx="17414395" cy="9489563"/>
            <a:chOff x="-327663" y="-983332"/>
            <a:chExt cx="10883997" cy="5930977"/>
          </a:xfrm>
        </p:grpSpPr>
        <p:sp>
          <p:nvSpPr>
            <p:cNvPr id="213" name="Google Shape;213;p4"/>
            <p:cNvSpPr/>
            <p:nvPr/>
          </p:nvSpPr>
          <p:spPr>
            <a:xfrm flipH="1">
              <a:off x="8444078" y="-983332"/>
              <a:ext cx="2112256" cy="2112256"/>
            </a:xfrm>
            <a:custGeom>
              <a:avLst/>
              <a:gdLst/>
              <a:ahLst/>
              <a:cxnLst/>
              <a:rect l="l" t="t" r="r" b="b"/>
              <a:pathLst>
                <a:path w="65598" h="65598" extrusionOk="0">
                  <a:moveTo>
                    <a:pt x="32815" y="0"/>
                  </a:moveTo>
                  <a:lnTo>
                    <a:pt x="31970" y="32"/>
                  </a:lnTo>
                  <a:lnTo>
                    <a:pt x="31125" y="32"/>
                  </a:lnTo>
                  <a:lnTo>
                    <a:pt x="30281" y="97"/>
                  </a:lnTo>
                  <a:lnTo>
                    <a:pt x="29436" y="162"/>
                  </a:lnTo>
                  <a:lnTo>
                    <a:pt x="28624" y="260"/>
                  </a:lnTo>
                  <a:lnTo>
                    <a:pt x="27811" y="390"/>
                  </a:lnTo>
                  <a:lnTo>
                    <a:pt x="26999" y="520"/>
                  </a:lnTo>
                  <a:lnTo>
                    <a:pt x="26187" y="682"/>
                  </a:lnTo>
                  <a:lnTo>
                    <a:pt x="25407" y="845"/>
                  </a:lnTo>
                  <a:lnTo>
                    <a:pt x="24595" y="1040"/>
                  </a:lnTo>
                  <a:lnTo>
                    <a:pt x="23815" y="1235"/>
                  </a:lnTo>
                  <a:lnTo>
                    <a:pt x="23068" y="1495"/>
                  </a:lnTo>
                  <a:lnTo>
                    <a:pt x="22288" y="1722"/>
                  </a:lnTo>
                  <a:lnTo>
                    <a:pt x="21541" y="1982"/>
                  </a:lnTo>
                  <a:lnTo>
                    <a:pt x="20794" y="2274"/>
                  </a:lnTo>
                  <a:lnTo>
                    <a:pt x="20046" y="2567"/>
                  </a:lnTo>
                  <a:lnTo>
                    <a:pt x="19299" y="2892"/>
                  </a:lnTo>
                  <a:lnTo>
                    <a:pt x="18584" y="3249"/>
                  </a:lnTo>
                  <a:lnTo>
                    <a:pt x="17187" y="3964"/>
                  </a:lnTo>
                  <a:lnTo>
                    <a:pt x="15790" y="4744"/>
                  </a:lnTo>
                  <a:lnTo>
                    <a:pt x="14458" y="5621"/>
                  </a:lnTo>
                  <a:lnTo>
                    <a:pt x="13191" y="6530"/>
                  </a:lnTo>
                  <a:lnTo>
                    <a:pt x="11956" y="7505"/>
                  </a:lnTo>
                  <a:lnTo>
                    <a:pt x="10754" y="8512"/>
                  </a:lnTo>
                  <a:lnTo>
                    <a:pt x="9617" y="9617"/>
                  </a:lnTo>
                  <a:lnTo>
                    <a:pt x="8545" y="10754"/>
                  </a:lnTo>
                  <a:lnTo>
                    <a:pt x="7505" y="11924"/>
                  </a:lnTo>
                  <a:lnTo>
                    <a:pt x="6531" y="13191"/>
                  </a:lnTo>
                  <a:lnTo>
                    <a:pt x="5621" y="14458"/>
                  </a:lnTo>
                  <a:lnTo>
                    <a:pt x="4776" y="15790"/>
                  </a:lnTo>
                  <a:lnTo>
                    <a:pt x="3964" y="17155"/>
                  </a:lnTo>
                  <a:lnTo>
                    <a:pt x="3249" y="18584"/>
                  </a:lnTo>
                  <a:lnTo>
                    <a:pt x="2924" y="19299"/>
                  </a:lnTo>
                  <a:lnTo>
                    <a:pt x="2599" y="20046"/>
                  </a:lnTo>
                  <a:lnTo>
                    <a:pt x="2274" y="20761"/>
                  </a:lnTo>
                  <a:lnTo>
                    <a:pt x="2014" y="21508"/>
                  </a:lnTo>
                  <a:lnTo>
                    <a:pt x="1722" y="22288"/>
                  </a:lnTo>
                  <a:lnTo>
                    <a:pt x="1495" y="23035"/>
                  </a:lnTo>
                  <a:lnTo>
                    <a:pt x="1267" y="23815"/>
                  </a:lnTo>
                  <a:lnTo>
                    <a:pt x="1040" y="24595"/>
                  </a:lnTo>
                  <a:lnTo>
                    <a:pt x="845" y="25407"/>
                  </a:lnTo>
                  <a:lnTo>
                    <a:pt x="682" y="26187"/>
                  </a:lnTo>
                  <a:lnTo>
                    <a:pt x="520" y="26999"/>
                  </a:lnTo>
                  <a:lnTo>
                    <a:pt x="390" y="27811"/>
                  </a:lnTo>
                  <a:lnTo>
                    <a:pt x="292" y="28624"/>
                  </a:lnTo>
                  <a:lnTo>
                    <a:pt x="195" y="29436"/>
                  </a:lnTo>
                  <a:lnTo>
                    <a:pt x="97" y="30281"/>
                  </a:lnTo>
                  <a:lnTo>
                    <a:pt x="65" y="31093"/>
                  </a:lnTo>
                  <a:lnTo>
                    <a:pt x="32" y="31938"/>
                  </a:lnTo>
                  <a:lnTo>
                    <a:pt x="0" y="32782"/>
                  </a:lnTo>
                  <a:lnTo>
                    <a:pt x="32" y="33627"/>
                  </a:lnTo>
                  <a:lnTo>
                    <a:pt x="65" y="34472"/>
                  </a:lnTo>
                  <a:lnTo>
                    <a:pt x="97" y="35317"/>
                  </a:lnTo>
                  <a:lnTo>
                    <a:pt x="195" y="36161"/>
                  </a:lnTo>
                  <a:lnTo>
                    <a:pt x="292" y="36974"/>
                  </a:lnTo>
                  <a:lnTo>
                    <a:pt x="390" y="37786"/>
                  </a:lnTo>
                  <a:lnTo>
                    <a:pt x="520" y="38598"/>
                  </a:lnTo>
                  <a:lnTo>
                    <a:pt x="682" y="39410"/>
                  </a:lnTo>
                  <a:lnTo>
                    <a:pt x="845" y="40190"/>
                  </a:lnTo>
                  <a:lnTo>
                    <a:pt x="1040" y="41002"/>
                  </a:lnTo>
                  <a:lnTo>
                    <a:pt x="1267" y="41782"/>
                  </a:lnTo>
                  <a:lnTo>
                    <a:pt x="1495" y="42562"/>
                  </a:lnTo>
                  <a:lnTo>
                    <a:pt x="1722" y="43309"/>
                  </a:lnTo>
                  <a:lnTo>
                    <a:pt x="2014" y="44056"/>
                  </a:lnTo>
                  <a:lnTo>
                    <a:pt x="2274" y="44804"/>
                  </a:lnTo>
                  <a:lnTo>
                    <a:pt x="2599" y="45551"/>
                  </a:lnTo>
                  <a:lnTo>
                    <a:pt x="2924" y="46298"/>
                  </a:lnTo>
                  <a:lnTo>
                    <a:pt x="3249" y="47013"/>
                  </a:lnTo>
                  <a:lnTo>
                    <a:pt x="3964" y="48410"/>
                  </a:lnTo>
                  <a:lnTo>
                    <a:pt x="4776" y="49807"/>
                  </a:lnTo>
                  <a:lnTo>
                    <a:pt x="5621" y="51139"/>
                  </a:lnTo>
                  <a:lnTo>
                    <a:pt x="6531" y="52406"/>
                  </a:lnTo>
                  <a:lnTo>
                    <a:pt x="7505" y="53641"/>
                  </a:lnTo>
                  <a:lnTo>
                    <a:pt x="8545" y="54843"/>
                  </a:lnTo>
                  <a:lnTo>
                    <a:pt x="9617" y="55980"/>
                  </a:lnTo>
                  <a:lnTo>
                    <a:pt x="10754" y="57052"/>
                  </a:lnTo>
                  <a:lnTo>
                    <a:pt x="11956" y="58092"/>
                  </a:lnTo>
                  <a:lnTo>
                    <a:pt x="13191" y="59067"/>
                  </a:lnTo>
                  <a:lnTo>
                    <a:pt x="14458" y="59976"/>
                  </a:lnTo>
                  <a:lnTo>
                    <a:pt x="15790" y="60854"/>
                  </a:lnTo>
                  <a:lnTo>
                    <a:pt x="17187" y="61633"/>
                  </a:lnTo>
                  <a:lnTo>
                    <a:pt x="18584" y="62348"/>
                  </a:lnTo>
                  <a:lnTo>
                    <a:pt x="19299" y="62706"/>
                  </a:lnTo>
                  <a:lnTo>
                    <a:pt x="20046" y="62998"/>
                  </a:lnTo>
                  <a:lnTo>
                    <a:pt x="20794" y="63323"/>
                  </a:lnTo>
                  <a:lnTo>
                    <a:pt x="21541" y="63583"/>
                  </a:lnTo>
                  <a:lnTo>
                    <a:pt x="22288" y="63875"/>
                  </a:lnTo>
                  <a:lnTo>
                    <a:pt x="23068" y="64103"/>
                  </a:lnTo>
                  <a:lnTo>
                    <a:pt x="23815" y="64330"/>
                  </a:lnTo>
                  <a:lnTo>
                    <a:pt x="24595" y="64558"/>
                  </a:lnTo>
                  <a:lnTo>
                    <a:pt x="25407" y="64752"/>
                  </a:lnTo>
                  <a:lnTo>
                    <a:pt x="26187" y="64915"/>
                  </a:lnTo>
                  <a:lnTo>
                    <a:pt x="26999" y="65077"/>
                  </a:lnTo>
                  <a:lnTo>
                    <a:pt x="27811" y="65207"/>
                  </a:lnTo>
                  <a:lnTo>
                    <a:pt x="28624" y="65337"/>
                  </a:lnTo>
                  <a:lnTo>
                    <a:pt x="29436" y="65402"/>
                  </a:lnTo>
                  <a:lnTo>
                    <a:pt x="30281" y="65500"/>
                  </a:lnTo>
                  <a:lnTo>
                    <a:pt x="31125" y="65532"/>
                  </a:lnTo>
                  <a:lnTo>
                    <a:pt x="31970" y="65565"/>
                  </a:lnTo>
                  <a:lnTo>
                    <a:pt x="32815" y="65597"/>
                  </a:lnTo>
                  <a:lnTo>
                    <a:pt x="33660" y="65565"/>
                  </a:lnTo>
                  <a:lnTo>
                    <a:pt x="34504" y="65532"/>
                  </a:lnTo>
                  <a:lnTo>
                    <a:pt x="35317" y="65500"/>
                  </a:lnTo>
                  <a:lnTo>
                    <a:pt x="36161" y="65402"/>
                  </a:lnTo>
                  <a:lnTo>
                    <a:pt x="36974" y="65337"/>
                  </a:lnTo>
                  <a:lnTo>
                    <a:pt x="37786" y="65207"/>
                  </a:lnTo>
                  <a:lnTo>
                    <a:pt x="38598" y="65077"/>
                  </a:lnTo>
                  <a:lnTo>
                    <a:pt x="39410" y="64915"/>
                  </a:lnTo>
                  <a:lnTo>
                    <a:pt x="40223" y="64752"/>
                  </a:lnTo>
                  <a:lnTo>
                    <a:pt x="41002" y="64558"/>
                  </a:lnTo>
                  <a:lnTo>
                    <a:pt x="41782" y="64330"/>
                  </a:lnTo>
                  <a:lnTo>
                    <a:pt x="42562" y="64103"/>
                  </a:lnTo>
                  <a:lnTo>
                    <a:pt x="43309" y="63875"/>
                  </a:lnTo>
                  <a:lnTo>
                    <a:pt x="44089" y="63583"/>
                  </a:lnTo>
                  <a:lnTo>
                    <a:pt x="44836" y="63323"/>
                  </a:lnTo>
                  <a:lnTo>
                    <a:pt x="45584" y="62998"/>
                  </a:lnTo>
                  <a:lnTo>
                    <a:pt x="46298" y="62706"/>
                  </a:lnTo>
                  <a:lnTo>
                    <a:pt x="47013" y="62348"/>
                  </a:lnTo>
                  <a:lnTo>
                    <a:pt x="48443" y="61633"/>
                  </a:lnTo>
                  <a:lnTo>
                    <a:pt x="49807" y="60854"/>
                  </a:lnTo>
                  <a:lnTo>
                    <a:pt x="51139" y="59976"/>
                  </a:lnTo>
                  <a:lnTo>
                    <a:pt x="52439" y="59067"/>
                  </a:lnTo>
                  <a:lnTo>
                    <a:pt x="53674" y="58092"/>
                  </a:lnTo>
                  <a:lnTo>
                    <a:pt x="54843" y="57052"/>
                  </a:lnTo>
                  <a:lnTo>
                    <a:pt x="55980" y="55980"/>
                  </a:lnTo>
                  <a:lnTo>
                    <a:pt x="57085" y="54843"/>
                  </a:lnTo>
                  <a:lnTo>
                    <a:pt x="58092" y="53641"/>
                  </a:lnTo>
                  <a:lnTo>
                    <a:pt x="59067" y="52406"/>
                  </a:lnTo>
                  <a:lnTo>
                    <a:pt x="60009" y="51139"/>
                  </a:lnTo>
                  <a:lnTo>
                    <a:pt x="60854" y="49807"/>
                  </a:lnTo>
                  <a:lnTo>
                    <a:pt x="61634" y="48410"/>
                  </a:lnTo>
                  <a:lnTo>
                    <a:pt x="62348" y="47013"/>
                  </a:lnTo>
                  <a:lnTo>
                    <a:pt x="62706" y="46298"/>
                  </a:lnTo>
                  <a:lnTo>
                    <a:pt x="63031" y="45551"/>
                  </a:lnTo>
                  <a:lnTo>
                    <a:pt x="63323" y="44804"/>
                  </a:lnTo>
                  <a:lnTo>
                    <a:pt x="63616" y="44056"/>
                  </a:lnTo>
                  <a:lnTo>
                    <a:pt x="63875" y="43309"/>
                  </a:lnTo>
                  <a:lnTo>
                    <a:pt x="64135" y="42562"/>
                  </a:lnTo>
                  <a:lnTo>
                    <a:pt x="64363" y="41782"/>
                  </a:lnTo>
                  <a:lnTo>
                    <a:pt x="64558" y="41002"/>
                  </a:lnTo>
                  <a:lnTo>
                    <a:pt x="64753" y="40190"/>
                  </a:lnTo>
                  <a:lnTo>
                    <a:pt x="64915" y="39410"/>
                  </a:lnTo>
                  <a:lnTo>
                    <a:pt x="65078" y="38598"/>
                  </a:lnTo>
                  <a:lnTo>
                    <a:pt x="65208" y="37786"/>
                  </a:lnTo>
                  <a:lnTo>
                    <a:pt x="65337" y="36974"/>
                  </a:lnTo>
                  <a:lnTo>
                    <a:pt x="65435" y="36161"/>
                  </a:lnTo>
                  <a:lnTo>
                    <a:pt x="65500" y="35317"/>
                  </a:lnTo>
                  <a:lnTo>
                    <a:pt x="65565" y="34472"/>
                  </a:lnTo>
                  <a:lnTo>
                    <a:pt x="65597" y="33627"/>
                  </a:lnTo>
                  <a:lnTo>
                    <a:pt x="65597" y="32782"/>
                  </a:lnTo>
                  <a:lnTo>
                    <a:pt x="65597" y="31938"/>
                  </a:lnTo>
                  <a:lnTo>
                    <a:pt x="65565" y="31093"/>
                  </a:lnTo>
                  <a:lnTo>
                    <a:pt x="65500" y="30281"/>
                  </a:lnTo>
                  <a:lnTo>
                    <a:pt x="65435" y="29436"/>
                  </a:lnTo>
                  <a:lnTo>
                    <a:pt x="65337" y="28624"/>
                  </a:lnTo>
                  <a:lnTo>
                    <a:pt x="65208" y="27811"/>
                  </a:lnTo>
                  <a:lnTo>
                    <a:pt x="65078" y="26999"/>
                  </a:lnTo>
                  <a:lnTo>
                    <a:pt x="64915" y="26187"/>
                  </a:lnTo>
                  <a:lnTo>
                    <a:pt x="64753" y="25407"/>
                  </a:lnTo>
                  <a:lnTo>
                    <a:pt x="64558" y="24595"/>
                  </a:lnTo>
                  <a:lnTo>
                    <a:pt x="64363" y="23815"/>
                  </a:lnTo>
                  <a:lnTo>
                    <a:pt x="64135" y="23035"/>
                  </a:lnTo>
                  <a:lnTo>
                    <a:pt x="63875" y="22288"/>
                  </a:lnTo>
                  <a:lnTo>
                    <a:pt x="63616" y="21508"/>
                  </a:lnTo>
                  <a:lnTo>
                    <a:pt x="63323" y="20761"/>
                  </a:lnTo>
                  <a:lnTo>
                    <a:pt x="63031" y="20046"/>
                  </a:lnTo>
                  <a:lnTo>
                    <a:pt x="62706" y="19299"/>
                  </a:lnTo>
                  <a:lnTo>
                    <a:pt x="62348" y="18584"/>
                  </a:lnTo>
                  <a:lnTo>
                    <a:pt x="61634" y="17155"/>
                  </a:lnTo>
                  <a:lnTo>
                    <a:pt x="60854" y="15790"/>
                  </a:lnTo>
                  <a:lnTo>
                    <a:pt x="60009" y="14458"/>
                  </a:lnTo>
                  <a:lnTo>
                    <a:pt x="59067" y="13191"/>
                  </a:lnTo>
                  <a:lnTo>
                    <a:pt x="58092" y="11924"/>
                  </a:lnTo>
                  <a:lnTo>
                    <a:pt x="57085" y="10754"/>
                  </a:lnTo>
                  <a:lnTo>
                    <a:pt x="55980" y="9617"/>
                  </a:lnTo>
                  <a:lnTo>
                    <a:pt x="54843" y="8512"/>
                  </a:lnTo>
                  <a:lnTo>
                    <a:pt x="53674" y="7505"/>
                  </a:lnTo>
                  <a:lnTo>
                    <a:pt x="52439" y="6530"/>
                  </a:lnTo>
                  <a:lnTo>
                    <a:pt x="51139" y="5621"/>
                  </a:lnTo>
                  <a:lnTo>
                    <a:pt x="49807" y="4744"/>
                  </a:lnTo>
                  <a:lnTo>
                    <a:pt x="48443" y="3964"/>
                  </a:lnTo>
                  <a:lnTo>
                    <a:pt x="47013" y="3249"/>
                  </a:lnTo>
                  <a:lnTo>
                    <a:pt x="46298" y="2892"/>
                  </a:lnTo>
                  <a:lnTo>
                    <a:pt x="45584" y="2567"/>
                  </a:lnTo>
                  <a:lnTo>
                    <a:pt x="44836" y="2274"/>
                  </a:lnTo>
                  <a:lnTo>
                    <a:pt x="44089" y="1982"/>
                  </a:lnTo>
                  <a:lnTo>
                    <a:pt x="43309" y="1722"/>
                  </a:lnTo>
                  <a:lnTo>
                    <a:pt x="42562" y="1495"/>
                  </a:lnTo>
                  <a:lnTo>
                    <a:pt x="41782" y="1235"/>
                  </a:lnTo>
                  <a:lnTo>
                    <a:pt x="41002" y="1040"/>
                  </a:lnTo>
                  <a:lnTo>
                    <a:pt x="40223" y="845"/>
                  </a:lnTo>
                  <a:lnTo>
                    <a:pt x="39410" y="682"/>
                  </a:lnTo>
                  <a:lnTo>
                    <a:pt x="38598" y="520"/>
                  </a:lnTo>
                  <a:lnTo>
                    <a:pt x="37786" y="390"/>
                  </a:lnTo>
                  <a:lnTo>
                    <a:pt x="36974" y="260"/>
                  </a:lnTo>
                  <a:lnTo>
                    <a:pt x="36161" y="162"/>
                  </a:lnTo>
                  <a:lnTo>
                    <a:pt x="35317" y="97"/>
                  </a:lnTo>
                  <a:lnTo>
                    <a:pt x="34504" y="32"/>
                  </a:lnTo>
                  <a:lnTo>
                    <a:pt x="33660" y="32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rgbClr val="D1D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4" name="Google Shape;214;p4"/>
            <p:cNvSpPr/>
            <p:nvPr/>
          </p:nvSpPr>
          <p:spPr>
            <a:xfrm rot="-5400000" flipH="1">
              <a:off x="-801068" y="2669560"/>
              <a:ext cx="1632089" cy="685280"/>
            </a:xfrm>
            <a:custGeom>
              <a:avLst/>
              <a:gdLst/>
              <a:ahLst/>
              <a:cxnLst/>
              <a:rect l="l" t="t" r="r" b="b"/>
              <a:pathLst>
                <a:path w="50686" h="21282" fill="none" extrusionOk="0">
                  <a:moveTo>
                    <a:pt x="46982" y="1"/>
                  </a:moveTo>
                  <a:lnTo>
                    <a:pt x="46982" y="1"/>
                  </a:lnTo>
                  <a:lnTo>
                    <a:pt x="46754" y="911"/>
                  </a:lnTo>
                  <a:lnTo>
                    <a:pt x="46494" y="1853"/>
                  </a:lnTo>
                  <a:lnTo>
                    <a:pt x="46202" y="2730"/>
                  </a:lnTo>
                  <a:lnTo>
                    <a:pt x="45877" y="3640"/>
                  </a:lnTo>
                  <a:lnTo>
                    <a:pt x="45520" y="4517"/>
                  </a:lnTo>
                  <a:lnTo>
                    <a:pt x="45130" y="5362"/>
                  </a:lnTo>
                  <a:lnTo>
                    <a:pt x="44707" y="6174"/>
                  </a:lnTo>
                  <a:lnTo>
                    <a:pt x="44220" y="6986"/>
                  </a:lnTo>
                  <a:lnTo>
                    <a:pt x="43733" y="7766"/>
                  </a:lnTo>
                  <a:lnTo>
                    <a:pt x="43180" y="8546"/>
                  </a:lnTo>
                  <a:lnTo>
                    <a:pt x="42628" y="9293"/>
                  </a:lnTo>
                  <a:lnTo>
                    <a:pt x="42043" y="10008"/>
                  </a:lnTo>
                  <a:lnTo>
                    <a:pt x="41426" y="10690"/>
                  </a:lnTo>
                  <a:lnTo>
                    <a:pt x="40776" y="11340"/>
                  </a:lnTo>
                  <a:lnTo>
                    <a:pt x="40094" y="11990"/>
                  </a:lnTo>
                  <a:lnTo>
                    <a:pt x="39379" y="12574"/>
                  </a:lnTo>
                  <a:lnTo>
                    <a:pt x="38664" y="13159"/>
                  </a:lnTo>
                  <a:lnTo>
                    <a:pt x="37917" y="13712"/>
                  </a:lnTo>
                  <a:lnTo>
                    <a:pt x="37137" y="14231"/>
                  </a:lnTo>
                  <a:lnTo>
                    <a:pt x="36325" y="14719"/>
                  </a:lnTo>
                  <a:lnTo>
                    <a:pt x="35513" y="15174"/>
                  </a:lnTo>
                  <a:lnTo>
                    <a:pt x="34668" y="15564"/>
                  </a:lnTo>
                  <a:lnTo>
                    <a:pt x="33823" y="15953"/>
                  </a:lnTo>
                  <a:lnTo>
                    <a:pt x="32946" y="16311"/>
                  </a:lnTo>
                  <a:lnTo>
                    <a:pt x="32036" y="16603"/>
                  </a:lnTo>
                  <a:lnTo>
                    <a:pt x="31126" y="16863"/>
                  </a:lnTo>
                  <a:lnTo>
                    <a:pt x="30184" y="17123"/>
                  </a:lnTo>
                  <a:lnTo>
                    <a:pt x="29242" y="17286"/>
                  </a:lnTo>
                  <a:lnTo>
                    <a:pt x="28300" y="17448"/>
                  </a:lnTo>
                  <a:lnTo>
                    <a:pt x="27325" y="17545"/>
                  </a:lnTo>
                  <a:lnTo>
                    <a:pt x="26350" y="17610"/>
                  </a:lnTo>
                  <a:lnTo>
                    <a:pt x="25343" y="17643"/>
                  </a:lnTo>
                  <a:lnTo>
                    <a:pt x="25343" y="17643"/>
                  </a:lnTo>
                  <a:lnTo>
                    <a:pt x="24336" y="17610"/>
                  </a:lnTo>
                  <a:lnTo>
                    <a:pt x="23361" y="17545"/>
                  </a:lnTo>
                  <a:lnTo>
                    <a:pt x="22387" y="17448"/>
                  </a:lnTo>
                  <a:lnTo>
                    <a:pt x="21444" y="17286"/>
                  </a:lnTo>
                  <a:lnTo>
                    <a:pt x="20502" y="17123"/>
                  </a:lnTo>
                  <a:lnTo>
                    <a:pt x="19560" y="16863"/>
                  </a:lnTo>
                  <a:lnTo>
                    <a:pt x="18650" y="16603"/>
                  </a:lnTo>
                  <a:lnTo>
                    <a:pt x="17741" y="16311"/>
                  </a:lnTo>
                  <a:lnTo>
                    <a:pt x="16863" y="15953"/>
                  </a:lnTo>
                  <a:lnTo>
                    <a:pt x="16019" y="15564"/>
                  </a:lnTo>
                  <a:lnTo>
                    <a:pt x="15174" y="15174"/>
                  </a:lnTo>
                  <a:lnTo>
                    <a:pt x="14362" y="14719"/>
                  </a:lnTo>
                  <a:lnTo>
                    <a:pt x="13549" y="14231"/>
                  </a:lnTo>
                  <a:lnTo>
                    <a:pt x="12770" y="13712"/>
                  </a:lnTo>
                  <a:lnTo>
                    <a:pt x="12022" y="13159"/>
                  </a:lnTo>
                  <a:lnTo>
                    <a:pt x="11308" y="12574"/>
                  </a:lnTo>
                  <a:lnTo>
                    <a:pt x="10593" y="11990"/>
                  </a:lnTo>
                  <a:lnTo>
                    <a:pt x="9910" y="11340"/>
                  </a:lnTo>
                  <a:lnTo>
                    <a:pt x="9261" y="10690"/>
                  </a:lnTo>
                  <a:lnTo>
                    <a:pt x="8643" y="10008"/>
                  </a:lnTo>
                  <a:lnTo>
                    <a:pt x="8059" y="9293"/>
                  </a:lnTo>
                  <a:lnTo>
                    <a:pt x="7506" y="8546"/>
                  </a:lnTo>
                  <a:lnTo>
                    <a:pt x="6954" y="7766"/>
                  </a:lnTo>
                  <a:lnTo>
                    <a:pt x="6467" y="6986"/>
                  </a:lnTo>
                  <a:lnTo>
                    <a:pt x="5979" y="6174"/>
                  </a:lnTo>
                  <a:lnTo>
                    <a:pt x="5557" y="5362"/>
                  </a:lnTo>
                  <a:lnTo>
                    <a:pt x="5167" y="4517"/>
                  </a:lnTo>
                  <a:lnTo>
                    <a:pt x="4810" y="3640"/>
                  </a:lnTo>
                  <a:lnTo>
                    <a:pt x="4485" y="2730"/>
                  </a:lnTo>
                  <a:lnTo>
                    <a:pt x="4192" y="1853"/>
                  </a:lnTo>
                  <a:lnTo>
                    <a:pt x="3932" y="911"/>
                  </a:lnTo>
                  <a:lnTo>
                    <a:pt x="370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8" y="1106"/>
                  </a:lnTo>
                  <a:lnTo>
                    <a:pt x="488" y="2210"/>
                  </a:lnTo>
                  <a:lnTo>
                    <a:pt x="813" y="3315"/>
                  </a:lnTo>
                  <a:lnTo>
                    <a:pt x="1171" y="4387"/>
                  </a:lnTo>
                  <a:lnTo>
                    <a:pt x="1593" y="5427"/>
                  </a:lnTo>
                  <a:lnTo>
                    <a:pt x="2048" y="6434"/>
                  </a:lnTo>
                  <a:lnTo>
                    <a:pt x="2535" y="7441"/>
                  </a:lnTo>
                  <a:lnTo>
                    <a:pt x="3055" y="8416"/>
                  </a:lnTo>
                  <a:lnTo>
                    <a:pt x="3640" y="9358"/>
                  </a:lnTo>
                  <a:lnTo>
                    <a:pt x="4257" y="10268"/>
                  </a:lnTo>
                  <a:lnTo>
                    <a:pt x="4907" y="11177"/>
                  </a:lnTo>
                  <a:lnTo>
                    <a:pt x="5589" y="12055"/>
                  </a:lnTo>
                  <a:lnTo>
                    <a:pt x="6337" y="12867"/>
                  </a:lnTo>
                  <a:lnTo>
                    <a:pt x="7084" y="13679"/>
                  </a:lnTo>
                  <a:lnTo>
                    <a:pt x="7896" y="14426"/>
                  </a:lnTo>
                  <a:lnTo>
                    <a:pt x="8708" y="15174"/>
                  </a:lnTo>
                  <a:lnTo>
                    <a:pt x="9553" y="15856"/>
                  </a:lnTo>
                  <a:lnTo>
                    <a:pt x="10463" y="16538"/>
                  </a:lnTo>
                  <a:lnTo>
                    <a:pt x="11373" y="17156"/>
                  </a:lnTo>
                  <a:lnTo>
                    <a:pt x="12315" y="17740"/>
                  </a:lnTo>
                  <a:lnTo>
                    <a:pt x="13289" y="18293"/>
                  </a:lnTo>
                  <a:lnTo>
                    <a:pt x="14264" y="18780"/>
                  </a:lnTo>
                  <a:lnTo>
                    <a:pt x="15304" y="19235"/>
                  </a:lnTo>
                  <a:lnTo>
                    <a:pt x="16343" y="19657"/>
                  </a:lnTo>
                  <a:lnTo>
                    <a:pt x="17383" y="20047"/>
                  </a:lnTo>
                  <a:lnTo>
                    <a:pt x="18488" y="20372"/>
                  </a:lnTo>
                  <a:lnTo>
                    <a:pt x="19593" y="20632"/>
                  </a:lnTo>
                  <a:lnTo>
                    <a:pt x="20697" y="20859"/>
                  </a:lnTo>
                  <a:lnTo>
                    <a:pt x="21834" y="21054"/>
                  </a:lnTo>
                  <a:lnTo>
                    <a:pt x="23004" y="21184"/>
                  </a:lnTo>
                  <a:lnTo>
                    <a:pt x="24174" y="21282"/>
                  </a:lnTo>
                  <a:lnTo>
                    <a:pt x="25343" y="21282"/>
                  </a:lnTo>
                  <a:lnTo>
                    <a:pt x="25343" y="21282"/>
                  </a:lnTo>
                  <a:lnTo>
                    <a:pt x="26513" y="21282"/>
                  </a:lnTo>
                  <a:lnTo>
                    <a:pt x="27683" y="21184"/>
                  </a:lnTo>
                  <a:lnTo>
                    <a:pt x="28852" y="21054"/>
                  </a:lnTo>
                  <a:lnTo>
                    <a:pt x="29989" y="20859"/>
                  </a:lnTo>
                  <a:lnTo>
                    <a:pt x="31094" y="20632"/>
                  </a:lnTo>
                  <a:lnTo>
                    <a:pt x="32199" y="20372"/>
                  </a:lnTo>
                  <a:lnTo>
                    <a:pt x="33303" y="20047"/>
                  </a:lnTo>
                  <a:lnTo>
                    <a:pt x="34343" y="19657"/>
                  </a:lnTo>
                  <a:lnTo>
                    <a:pt x="35383" y="19235"/>
                  </a:lnTo>
                  <a:lnTo>
                    <a:pt x="36422" y="18780"/>
                  </a:lnTo>
                  <a:lnTo>
                    <a:pt x="37397" y="18293"/>
                  </a:lnTo>
                  <a:lnTo>
                    <a:pt x="38372" y="17740"/>
                  </a:lnTo>
                  <a:lnTo>
                    <a:pt x="39314" y="17156"/>
                  </a:lnTo>
                  <a:lnTo>
                    <a:pt x="40224" y="16538"/>
                  </a:lnTo>
                  <a:lnTo>
                    <a:pt x="41133" y="15856"/>
                  </a:lnTo>
                  <a:lnTo>
                    <a:pt x="41978" y="15174"/>
                  </a:lnTo>
                  <a:lnTo>
                    <a:pt x="42790" y="14426"/>
                  </a:lnTo>
                  <a:lnTo>
                    <a:pt x="43603" y="13679"/>
                  </a:lnTo>
                  <a:lnTo>
                    <a:pt x="44350" y="12867"/>
                  </a:lnTo>
                  <a:lnTo>
                    <a:pt x="45097" y="12055"/>
                  </a:lnTo>
                  <a:lnTo>
                    <a:pt x="45779" y="11177"/>
                  </a:lnTo>
                  <a:lnTo>
                    <a:pt x="46429" y="10268"/>
                  </a:lnTo>
                  <a:lnTo>
                    <a:pt x="47047" y="9358"/>
                  </a:lnTo>
                  <a:lnTo>
                    <a:pt x="47631" y="8416"/>
                  </a:lnTo>
                  <a:lnTo>
                    <a:pt x="48151" y="7441"/>
                  </a:lnTo>
                  <a:lnTo>
                    <a:pt x="48639" y="6434"/>
                  </a:lnTo>
                  <a:lnTo>
                    <a:pt x="49093" y="5427"/>
                  </a:lnTo>
                  <a:lnTo>
                    <a:pt x="49516" y="4387"/>
                  </a:lnTo>
                  <a:lnTo>
                    <a:pt x="49873" y="3315"/>
                  </a:lnTo>
                  <a:lnTo>
                    <a:pt x="50198" y="2210"/>
                  </a:lnTo>
                  <a:lnTo>
                    <a:pt x="50458" y="1106"/>
                  </a:lnTo>
                  <a:lnTo>
                    <a:pt x="50685" y="1"/>
                  </a:lnTo>
                  <a:lnTo>
                    <a:pt x="46982" y="1"/>
                  </a:lnTo>
                  <a:close/>
                </a:path>
              </a:pathLst>
            </a:custGeom>
            <a:noFill/>
            <a:ln w="8925" cap="rnd" cmpd="sng">
              <a:solidFill>
                <a:srgbClr val="7DA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2347630" y="3452"/>
              <a:ext cx="957274" cy="401759"/>
            </a:xfrm>
            <a:custGeom>
              <a:avLst/>
              <a:gdLst/>
              <a:ahLst/>
              <a:cxnLst/>
              <a:rect l="l" t="t" r="r" b="b"/>
              <a:pathLst>
                <a:path w="29729" h="12477" fill="none" extrusionOk="0">
                  <a:moveTo>
                    <a:pt x="27552" y="0"/>
                  </a:moveTo>
                  <a:lnTo>
                    <a:pt x="27552" y="0"/>
                  </a:lnTo>
                  <a:lnTo>
                    <a:pt x="27422" y="552"/>
                  </a:lnTo>
                  <a:lnTo>
                    <a:pt x="27292" y="1072"/>
                  </a:lnTo>
                  <a:lnTo>
                    <a:pt x="27097" y="1625"/>
                  </a:lnTo>
                  <a:lnTo>
                    <a:pt x="26934" y="2144"/>
                  </a:lnTo>
                  <a:lnTo>
                    <a:pt x="26707" y="2632"/>
                  </a:lnTo>
                  <a:lnTo>
                    <a:pt x="26480" y="3152"/>
                  </a:lnTo>
                  <a:lnTo>
                    <a:pt x="26220" y="3639"/>
                  </a:lnTo>
                  <a:lnTo>
                    <a:pt x="25960" y="4094"/>
                  </a:lnTo>
                  <a:lnTo>
                    <a:pt x="25635" y="4549"/>
                  </a:lnTo>
                  <a:lnTo>
                    <a:pt x="25342" y="5004"/>
                  </a:lnTo>
                  <a:lnTo>
                    <a:pt x="25018" y="5458"/>
                  </a:lnTo>
                  <a:lnTo>
                    <a:pt x="24660" y="5848"/>
                  </a:lnTo>
                  <a:lnTo>
                    <a:pt x="24303" y="6271"/>
                  </a:lnTo>
                  <a:lnTo>
                    <a:pt x="23913" y="6661"/>
                  </a:lnTo>
                  <a:lnTo>
                    <a:pt x="23523" y="7018"/>
                  </a:lnTo>
                  <a:lnTo>
                    <a:pt x="23101" y="7375"/>
                  </a:lnTo>
                  <a:lnTo>
                    <a:pt x="22678" y="7733"/>
                  </a:lnTo>
                  <a:lnTo>
                    <a:pt x="22223" y="8058"/>
                  </a:lnTo>
                  <a:lnTo>
                    <a:pt x="21769" y="8350"/>
                  </a:lnTo>
                  <a:lnTo>
                    <a:pt x="21314" y="8642"/>
                  </a:lnTo>
                  <a:lnTo>
                    <a:pt x="20826" y="8902"/>
                  </a:lnTo>
                  <a:lnTo>
                    <a:pt x="20339" y="9130"/>
                  </a:lnTo>
                  <a:lnTo>
                    <a:pt x="19852" y="9357"/>
                  </a:lnTo>
                  <a:lnTo>
                    <a:pt x="19332" y="9552"/>
                  </a:lnTo>
                  <a:lnTo>
                    <a:pt x="18812" y="9747"/>
                  </a:lnTo>
                  <a:lnTo>
                    <a:pt x="18260" y="9910"/>
                  </a:lnTo>
                  <a:lnTo>
                    <a:pt x="17707" y="10039"/>
                  </a:lnTo>
                  <a:lnTo>
                    <a:pt x="17155" y="10137"/>
                  </a:lnTo>
                  <a:lnTo>
                    <a:pt x="16603" y="10234"/>
                  </a:lnTo>
                  <a:lnTo>
                    <a:pt x="16018" y="10299"/>
                  </a:lnTo>
                  <a:lnTo>
                    <a:pt x="15465" y="10332"/>
                  </a:lnTo>
                  <a:lnTo>
                    <a:pt x="14881" y="10332"/>
                  </a:lnTo>
                  <a:lnTo>
                    <a:pt x="14881" y="10332"/>
                  </a:lnTo>
                  <a:lnTo>
                    <a:pt x="14296" y="10332"/>
                  </a:lnTo>
                  <a:lnTo>
                    <a:pt x="13711" y="10299"/>
                  </a:lnTo>
                  <a:lnTo>
                    <a:pt x="13159" y="10234"/>
                  </a:lnTo>
                  <a:lnTo>
                    <a:pt x="12574" y="10137"/>
                  </a:lnTo>
                  <a:lnTo>
                    <a:pt x="12022" y="10039"/>
                  </a:lnTo>
                  <a:lnTo>
                    <a:pt x="11469" y="9910"/>
                  </a:lnTo>
                  <a:lnTo>
                    <a:pt x="10949" y="9747"/>
                  </a:lnTo>
                  <a:lnTo>
                    <a:pt x="10430" y="9552"/>
                  </a:lnTo>
                  <a:lnTo>
                    <a:pt x="9910" y="9357"/>
                  </a:lnTo>
                  <a:lnTo>
                    <a:pt x="9390" y="9130"/>
                  </a:lnTo>
                  <a:lnTo>
                    <a:pt x="8902" y="8902"/>
                  </a:lnTo>
                  <a:lnTo>
                    <a:pt x="8415" y="8642"/>
                  </a:lnTo>
                  <a:lnTo>
                    <a:pt x="7960" y="8350"/>
                  </a:lnTo>
                  <a:lnTo>
                    <a:pt x="7505" y="8058"/>
                  </a:lnTo>
                  <a:lnTo>
                    <a:pt x="7083" y="7733"/>
                  </a:lnTo>
                  <a:lnTo>
                    <a:pt x="6628" y="7375"/>
                  </a:lnTo>
                  <a:lnTo>
                    <a:pt x="6238" y="7018"/>
                  </a:lnTo>
                  <a:lnTo>
                    <a:pt x="5816" y="6661"/>
                  </a:lnTo>
                  <a:lnTo>
                    <a:pt x="5459" y="6271"/>
                  </a:lnTo>
                  <a:lnTo>
                    <a:pt x="5101" y="5848"/>
                  </a:lnTo>
                  <a:lnTo>
                    <a:pt x="4744" y="5458"/>
                  </a:lnTo>
                  <a:lnTo>
                    <a:pt x="4419" y="5004"/>
                  </a:lnTo>
                  <a:lnTo>
                    <a:pt x="4094" y="4549"/>
                  </a:lnTo>
                  <a:lnTo>
                    <a:pt x="3802" y="4094"/>
                  </a:lnTo>
                  <a:lnTo>
                    <a:pt x="3542" y="3639"/>
                  </a:lnTo>
                  <a:lnTo>
                    <a:pt x="3282" y="3152"/>
                  </a:lnTo>
                  <a:lnTo>
                    <a:pt x="3054" y="2632"/>
                  </a:lnTo>
                  <a:lnTo>
                    <a:pt x="2827" y="2144"/>
                  </a:lnTo>
                  <a:lnTo>
                    <a:pt x="2632" y="1625"/>
                  </a:lnTo>
                  <a:lnTo>
                    <a:pt x="2469" y="1072"/>
                  </a:lnTo>
                  <a:lnTo>
                    <a:pt x="2307" y="552"/>
                  </a:lnTo>
                  <a:lnTo>
                    <a:pt x="22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0" y="650"/>
                  </a:lnTo>
                  <a:lnTo>
                    <a:pt x="293" y="1300"/>
                  </a:lnTo>
                  <a:lnTo>
                    <a:pt x="488" y="1949"/>
                  </a:lnTo>
                  <a:lnTo>
                    <a:pt x="715" y="2567"/>
                  </a:lnTo>
                  <a:lnTo>
                    <a:pt x="942" y="3184"/>
                  </a:lnTo>
                  <a:lnTo>
                    <a:pt x="1202" y="3769"/>
                  </a:lnTo>
                  <a:lnTo>
                    <a:pt x="1495" y="4354"/>
                  </a:lnTo>
                  <a:lnTo>
                    <a:pt x="1820" y="4939"/>
                  </a:lnTo>
                  <a:lnTo>
                    <a:pt x="2145" y="5491"/>
                  </a:lnTo>
                  <a:lnTo>
                    <a:pt x="2502" y="6043"/>
                  </a:lnTo>
                  <a:lnTo>
                    <a:pt x="2892" y="6563"/>
                  </a:lnTo>
                  <a:lnTo>
                    <a:pt x="3282" y="7050"/>
                  </a:lnTo>
                  <a:lnTo>
                    <a:pt x="3737" y="7538"/>
                  </a:lnTo>
                  <a:lnTo>
                    <a:pt x="4159" y="8025"/>
                  </a:lnTo>
                  <a:lnTo>
                    <a:pt x="4646" y="8480"/>
                  </a:lnTo>
                  <a:lnTo>
                    <a:pt x="5134" y="8902"/>
                  </a:lnTo>
                  <a:lnTo>
                    <a:pt x="5621" y="9292"/>
                  </a:lnTo>
                  <a:lnTo>
                    <a:pt x="6141" y="9682"/>
                  </a:lnTo>
                  <a:lnTo>
                    <a:pt x="6693" y="10072"/>
                  </a:lnTo>
                  <a:lnTo>
                    <a:pt x="7245" y="10397"/>
                  </a:lnTo>
                  <a:lnTo>
                    <a:pt x="7798" y="10722"/>
                  </a:lnTo>
                  <a:lnTo>
                    <a:pt x="8383" y="11014"/>
                  </a:lnTo>
                  <a:lnTo>
                    <a:pt x="8967" y="11274"/>
                  </a:lnTo>
                  <a:lnTo>
                    <a:pt x="9585" y="11534"/>
                  </a:lnTo>
                  <a:lnTo>
                    <a:pt x="10202" y="11761"/>
                  </a:lnTo>
                  <a:lnTo>
                    <a:pt x="10852" y="11956"/>
                  </a:lnTo>
                  <a:lnTo>
                    <a:pt x="11502" y="12119"/>
                  </a:lnTo>
                  <a:lnTo>
                    <a:pt x="12151" y="12249"/>
                  </a:lnTo>
                  <a:lnTo>
                    <a:pt x="12834" y="12346"/>
                  </a:lnTo>
                  <a:lnTo>
                    <a:pt x="13484" y="12411"/>
                  </a:lnTo>
                  <a:lnTo>
                    <a:pt x="14166" y="12476"/>
                  </a:lnTo>
                  <a:lnTo>
                    <a:pt x="14881" y="12476"/>
                  </a:lnTo>
                  <a:lnTo>
                    <a:pt x="14881" y="12476"/>
                  </a:lnTo>
                  <a:lnTo>
                    <a:pt x="15563" y="12476"/>
                  </a:lnTo>
                  <a:lnTo>
                    <a:pt x="16245" y="12411"/>
                  </a:lnTo>
                  <a:lnTo>
                    <a:pt x="16928" y="12346"/>
                  </a:lnTo>
                  <a:lnTo>
                    <a:pt x="17610" y="12249"/>
                  </a:lnTo>
                  <a:lnTo>
                    <a:pt x="18260" y="12119"/>
                  </a:lnTo>
                  <a:lnTo>
                    <a:pt x="18909" y="11956"/>
                  </a:lnTo>
                  <a:lnTo>
                    <a:pt x="19527" y="11761"/>
                  </a:lnTo>
                  <a:lnTo>
                    <a:pt x="20144" y="11534"/>
                  </a:lnTo>
                  <a:lnTo>
                    <a:pt x="20761" y="11274"/>
                  </a:lnTo>
                  <a:lnTo>
                    <a:pt x="21379" y="11014"/>
                  </a:lnTo>
                  <a:lnTo>
                    <a:pt x="21963" y="10722"/>
                  </a:lnTo>
                  <a:lnTo>
                    <a:pt x="22516" y="10397"/>
                  </a:lnTo>
                  <a:lnTo>
                    <a:pt x="23068" y="10072"/>
                  </a:lnTo>
                  <a:lnTo>
                    <a:pt x="23620" y="9682"/>
                  </a:lnTo>
                  <a:lnTo>
                    <a:pt x="24140" y="9292"/>
                  </a:lnTo>
                  <a:lnTo>
                    <a:pt x="24628" y="8902"/>
                  </a:lnTo>
                  <a:lnTo>
                    <a:pt x="25115" y="8480"/>
                  </a:lnTo>
                  <a:lnTo>
                    <a:pt x="25570" y="8025"/>
                  </a:lnTo>
                  <a:lnTo>
                    <a:pt x="26025" y="7538"/>
                  </a:lnTo>
                  <a:lnTo>
                    <a:pt x="26447" y="7050"/>
                  </a:lnTo>
                  <a:lnTo>
                    <a:pt x="26837" y="6563"/>
                  </a:lnTo>
                  <a:lnTo>
                    <a:pt x="27227" y="6043"/>
                  </a:lnTo>
                  <a:lnTo>
                    <a:pt x="27584" y="5491"/>
                  </a:lnTo>
                  <a:lnTo>
                    <a:pt x="27942" y="4939"/>
                  </a:lnTo>
                  <a:lnTo>
                    <a:pt x="28234" y="4354"/>
                  </a:lnTo>
                  <a:lnTo>
                    <a:pt x="28526" y="3769"/>
                  </a:lnTo>
                  <a:lnTo>
                    <a:pt x="28819" y="3184"/>
                  </a:lnTo>
                  <a:lnTo>
                    <a:pt x="29046" y="2567"/>
                  </a:lnTo>
                  <a:lnTo>
                    <a:pt x="29241" y="1949"/>
                  </a:lnTo>
                  <a:lnTo>
                    <a:pt x="29436" y="1300"/>
                  </a:lnTo>
                  <a:lnTo>
                    <a:pt x="29599" y="650"/>
                  </a:lnTo>
                  <a:lnTo>
                    <a:pt x="29729" y="0"/>
                  </a:lnTo>
                  <a:lnTo>
                    <a:pt x="27552" y="0"/>
                  </a:lnTo>
                  <a:close/>
                </a:path>
              </a:pathLst>
            </a:custGeom>
            <a:noFill/>
            <a:ln w="89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5319137" y="4710162"/>
              <a:ext cx="162191" cy="162191"/>
            </a:xfrm>
            <a:custGeom>
              <a:avLst/>
              <a:gdLst/>
              <a:ahLst/>
              <a:cxnLst/>
              <a:rect l="l" t="t" r="r" b="b"/>
              <a:pathLst>
                <a:path w="5037" h="5037" fill="none" extrusionOk="0">
                  <a:moveTo>
                    <a:pt x="5036" y="2534"/>
                  </a:moveTo>
                  <a:lnTo>
                    <a:pt x="5036" y="2534"/>
                  </a:lnTo>
                  <a:lnTo>
                    <a:pt x="5036" y="2794"/>
                  </a:lnTo>
                  <a:lnTo>
                    <a:pt x="5004" y="3022"/>
                  </a:lnTo>
                  <a:lnTo>
                    <a:pt x="4939" y="3282"/>
                  </a:lnTo>
                  <a:lnTo>
                    <a:pt x="4842" y="3509"/>
                  </a:lnTo>
                  <a:lnTo>
                    <a:pt x="4744" y="3737"/>
                  </a:lnTo>
                  <a:lnTo>
                    <a:pt x="4614" y="3932"/>
                  </a:lnTo>
                  <a:lnTo>
                    <a:pt x="4452" y="4126"/>
                  </a:lnTo>
                  <a:lnTo>
                    <a:pt x="4289" y="4321"/>
                  </a:lnTo>
                  <a:lnTo>
                    <a:pt x="4127" y="4484"/>
                  </a:lnTo>
                  <a:lnTo>
                    <a:pt x="3932" y="4614"/>
                  </a:lnTo>
                  <a:lnTo>
                    <a:pt x="3737" y="4744"/>
                  </a:lnTo>
                  <a:lnTo>
                    <a:pt x="3509" y="4841"/>
                  </a:lnTo>
                  <a:lnTo>
                    <a:pt x="3282" y="4939"/>
                  </a:lnTo>
                  <a:lnTo>
                    <a:pt x="3022" y="5004"/>
                  </a:lnTo>
                  <a:lnTo>
                    <a:pt x="2762" y="5036"/>
                  </a:lnTo>
                  <a:lnTo>
                    <a:pt x="2502" y="5036"/>
                  </a:lnTo>
                  <a:lnTo>
                    <a:pt x="2502" y="5036"/>
                  </a:lnTo>
                  <a:lnTo>
                    <a:pt x="2275" y="5036"/>
                  </a:lnTo>
                  <a:lnTo>
                    <a:pt x="2015" y="5004"/>
                  </a:lnTo>
                  <a:lnTo>
                    <a:pt x="1755" y="4939"/>
                  </a:lnTo>
                  <a:lnTo>
                    <a:pt x="1528" y="4841"/>
                  </a:lnTo>
                  <a:lnTo>
                    <a:pt x="1300" y="4744"/>
                  </a:lnTo>
                  <a:lnTo>
                    <a:pt x="1105" y="4614"/>
                  </a:lnTo>
                  <a:lnTo>
                    <a:pt x="910" y="4484"/>
                  </a:lnTo>
                  <a:lnTo>
                    <a:pt x="748" y="4321"/>
                  </a:lnTo>
                  <a:lnTo>
                    <a:pt x="585" y="4126"/>
                  </a:lnTo>
                  <a:lnTo>
                    <a:pt x="423" y="3932"/>
                  </a:lnTo>
                  <a:lnTo>
                    <a:pt x="293" y="3737"/>
                  </a:lnTo>
                  <a:lnTo>
                    <a:pt x="195" y="3509"/>
                  </a:lnTo>
                  <a:lnTo>
                    <a:pt x="98" y="3282"/>
                  </a:lnTo>
                  <a:lnTo>
                    <a:pt x="33" y="3022"/>
                  </a:lnTo>
                  <a:lnTo>
                    <a:pt x="0" y="2794"/>
                  </a:lnTo>
                  <a:lnTo>
                    <a:pt x="0" y="2534"/>
                  </a:lnTo>
                  <a:lnTo>
                    <a:pt x="0" y="2534"/>
                  </a:lnTo>
                  <a:lnTo>
                    <a:pt x="0" y="2275"/>
                  </a:lnTo>
                  <a:lnTo>
                    <a:pt x="33" y="2015"/>
                  </a:lnTo>
                  <a:lnTo>
                    <a:pt x="98" y="1787"/>
                  </a:lnTo>
                  <a:lnTo>
                    <a:pt x="195" y="1527"/>
                  </a:lnTo>
                  <a:lnTo>
                    <a:pt x="293" y="1332"/>
                  </a:lnTo>
                  <a:lnTo>
                    <a:pt x="423" y="1105"/>
                  </a:lnTo>
                  <a:lnTo>
                    <a:pt x="585" y="910"/>
                  </a:lnTo>
                  <a:lnTo>
                    <a:pt x="748" y="748"/>
                  </a:lnTo>
                  <a:lnTo>
                    <a:pt x="910" y="585"/>
                  </a:lnTo>
                  <a:lnTo>
                    <a:pt x="1105" y="423"/>
                  </a:lnTo>
                  <a:lnTo>
                    <a:pt x="1300" y="293"/>
                  </a:lnTo>
                  <a:lnTo>
                    <a:pt x="1528" y="195"/>
                  </a:lnTo>
                  <a:lnTo>
                    <a:pt x="1755" y="98"/>
                  </a:lnTo>
                  <a:lnTo>
                    <a:pt x="2015" y="65"/>
                  </a:lnTo>
                  <a:lnTo>
                    <a:pt x="2275" y="0"/>
                  </a:lnTo>
                  <a:lnTo>
                    <a:pt x="2502" y="0"/>
                  </a:lnTo>
                  <a:lnTo>
                    <a:pt x="2502" y="0"/>
                  </a:lnTo>
                  <a:lnTo>
                    <a:pt x="2762" y="0"/>
                  </a:lnTo>
                  <a:lnTo>
                    <a:pt x="3022" y="65"/>
                  </a:lnTo>
                  <a:lnTo>
                    <a:pt x="3282" y="98"/>
                  </a:lnTo>
                  <a:lnTo>
                    <a:pt x="3509" y="195"/>
                  </a:lnTo>
                  <a:lnTo>
                    <a:pt x="3737" y="293"/>
                  </a:lnTo>
                  <a:lnTo>
                    <a:pt x="3932" y="423"/>
                  </a:lnTo>
                  <a:lnTo>
                    <a:pt x="4127" y="585"/>
                  </a:lnTo>
                  <a:lnTo>
                    <a:pt x="4289" y="748"/>
                  </a:lnTo>
                  <a:lnTo>
                    <a:pt x="4452" y="910"/>
                  </a:lnTo>
                  <a:lnTo>
                    <a:pt x="4614" y="1105"/>
                  </a:lnTo>
                  <a:lnTo>
                    <a:pt x="4744" y="1332"/>
                  </a:lnTo>
                  <a:lnTo>
                    <a:pt x="4842" y="1527"/>
                  </a:lnTo>
                  <a:lnTo>
                    <a:pt x="4939" y="1787"/>
                  </a:lnTo>
                  <a:lnTo>
                    <a:pt x="5004" y="2015"/>
                  </a:lnTo>
                  <a:lnTo>
                    <a:pt x="5036" y="2275"/>
                  </a:lnTo>
                  <a:lnTo>
                    <a:pt x="5036" y="2534"/>
                  </a:lnTo>
                  <a:lnTo>
                    <a:pt x="5036" y="2534"/>
                  </a:lnTo>
                  <a:close/>
                </a:path>
              </a:pathLst>
            </a:custGeom>
            <a:noFill/>
            <a:ln w="8925" cap="rnd" cmpd="sng">
              <a:solidFill>
                <a:srgbClr val="00FF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130716" y="4005923"/>
              <a:ext cx="130796" cy="130796"/>
            </a:xfrm>
            <a:custGeom>
              <a:avLst/>
              <a:gdLst/>
              <a:ahLst/>
              <a:cxnLst/>
              <a:rect l="l" t="t" r="r" b="b"/>
              <a:pathLst>
                <a:path w="4062" h="4062" fill="none" extrusionOk="0">
                  <a:moveTo>
                    <a:pt x="4062" y="2048"/>
                  </a:moveTo>
                  <a:lnTo>
                    <a:pt x="4062" y="2048"/>
                  </a:lnTo>
                  <a:lnTo>
                    <a:pt x="4029" y="2242"/>
                  </a:lnTo>
                  <a:lnTo>
                    <a:pt x="3997" y="2437"/>
                  </a:lnTo>
                  <a:lnTo>
                    <a:pt x="3964" y="2632"/>
                  </a:lnTo>
                  <a:lnTo>
                    <a:pt x="3899" y="2827"/>
                  </a:lnTo>
                  <a:lnTo>
                    <a:pt x="3704" y="3185"/>
                  </a:lnTo>
                  <a:lnTo>
                    <a:pt x="3444" y="3477"/>
                  </a:lnTo>
                  <a:lnTo>
                    <a:pt x="3152" y="3737"/>
                  </a:lnTo>
                  <a:lnTo>
                    <a:pt x="2794" y="3899"/>
                  </a:lnTo>
                  <a:lnTo>
                    <a:pt x="2632" y="3964"/>
                  </a:lnTo>
                  <a:lnTo>
                    <a:pt x="2437" y="4029"/>
                  </a:lnTo>
                  <a:lnTo>
                    <a:pt x="2242" y="4062"/>
                  </a:lnTo>
                  <a:lnTo>
                    <a:pt x="2015" y="4062"/>
                  </a:lnTo>
                  <a:lnTo>
                    <a:pt x="2015" y="4062"/>
                  </a:lnTo>
                  <a:lnTo>
                    <a:pt x="1820" y="4062"/>
                  </a:lnTo>
                  <a:lnTo>
                    <a:pt x="1625" y="4029"/>
                  </a:lnTo>
                  <a:lnTo>
                    <a:pt x="1430" y="3964"/>
                  </a:lnTo>
                  <a:lnTo>
                    <a:pt x="1235" y="3899"/>
                  </a:lnTo>
                  <a:lnTo>
                    <a:pt x="878" y="3737"/>
                  </a:lnTo>
                  <a:lnTo>
                    <a:pt x="585" y="3477"/>
                  </a:lnTo>
                  <a:lnTo>
                    <a:pt x="325" y="3185"/>
                  </a:lnTo>
                  <a:lnTo>
                    <a:pt x="163" y="2827"/>
                  </a:lnTo>
                  <a:lnTo>
                    <a:pt x="65" y="2632"/>
                  </a:lnTo>
                  <a:lnTo>
                    <a:pt x="33" y="2437"/>
                  </a:lnTo>
                  <a:lnTo>
                    <a:pt x="0" y="2242"/>
                  </a:lnTo>
                  <a:lnTo>
                    <a:pt x="0" y="2048"/>
                  </a:lnTo>
                  <a:lnTo>
                    <a:pt x="0" y="2048"/>
                  </a:lnTo>
                  <a:lnTo>
                    <a:pt x="0" y="1820"/>
                  </a:lnTo>
                  <a:lnTo>
                    <a:pt x="33" y="1625"/>
                  </a:lnTo>
                  <a:lnTo>
                    <a:pt x="65" y="1430"/>
                  </a:lnTo>
                  <a:lnTo>
                    <a:pt x="163" y="1235"/>
                  </a:lnTo>
                  <a:lnTo>
                    <a:pt x="325" y="910"/>
                  </a:lnTo>
                  <a:lnTo>
                    <a:pt x="585" y="618"/>
                  </a:lnTo>
                  <a:lnTo>
                    <a:pt x="878" y="358"/>
                  </a:lnTo>
                  <a:lnTo>
                    <a:pt x="1235" y="163"/>
                  </a:lnTo>
                  <a:lnTo>
                    <a:pt x="1430" y="98"/>
                  </a:lnTo>
                  <a:lnTo>
                    <a:pt x="1625" y="33"/>
                  </a:lnTo>
                  <a:lnTo>
                    <a:pt x="1820" y="33"/>
                  </a:lnTo>
                  <a:lnTo>
                    <a:pt x="2015" y="1"/>
                  </a:lnTo>
                  <a:lnTo>
                    <a:pt x="2015" y="1"/>
                  </a:lnTo>
                  <a:lnTo>
                    <a:pt x="2242" y="33"/>
                  </a:lnTo>
                  <a:lnTo>
                    <a:pt x="2437" y="33"/>
                  </a:lnTo>
                  <a:lnTo>
                    <a:pt x="2632" y="98"/>
                  </a:lnTo>
                  <a:lnTo>
                    <a:pt x="2794" y="163"/>
                  </a:lnTo>
                  <a:lnTo>
                    <a:pt x="3152" y="358"/>
                  </a:lnTo>
                  <a:lnTo>
                    <a:pt x="3444" y="618"/>
                  </a:lnTo>
                  <a:lnTo>
                    <a:pt x="3704" y="910"/>
                  </a:lnTo>
                  <a:lnTo>
                    <a:pt x="3899" y="1235"/>
                  </a:lnTo>
                  <a:lnTo>
                    <a:pt x="3964" y="1430"/>
                  </a:lnTo>
                  <a:lnTo>
                    <a:pt x="3997" y="1625"/>
                  </a:lnTo>
                  <a:lnTo>
                    <a:pt x="4029" y="1820"/>
                  </a:lnTo>
                  <a:lnTo>
                    <a:pt x="4062" y="2048"/>
                  </a:lnTo>
                  <a:lnTo>
                    <a:pt x="4062" y="2048"/>
                  </a:lnTo>
                  <a:close/>
                </a:path>
              </a:pathLst>
            </a:custGeom>
            <a:noFill/>
            <a:ln w="89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9005617" y="159620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85" y="33"/>
                  </a:lnTo>
                  <a:lnTo>
                    <a:pt x="455" y="66"/>
                  </a:lnTo>
                  <a:lnTo>
                    <a:pt x="325" y="131"/>
                  </a:lnTo>
                  <a:lnTo>
                    <a:pt x="228" y="228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6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105"/>
                  </a:lnTo>
                  <a:lnTo>
                    <a:pt x="228" y="1203"/>
                  </a:lnTo>
                  <a:lnTo>
                    <a:pt x="325" y="1300"/>
                  </a:lnTo>
                  <a:lnTo>
                    <a:pt x="455" y="1365"/>
                  </a:lnTo>
                  <a:lnTo>
                    <a:pt x="585" y="1398"/>
                  </a:lnTo>
                  <a:lnTo>
                    <a:pt x="845" y="1398"/>
                  </a:lnTo>
                  <a:lnTo>
                    <a:pt x="975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8890534" y="159620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5" y="131"/>
                  </a:lnTo>
                  <a:lnTo>
                    <a:pt x="195" y="228"/>
                  </a:lnTo>
                  <a:lnTo>
                    <a:pt x="130" y="326"/>
                  </a:lnTo>
                  <a:lnTo>
                    <a:pt x="65" y="423"/>
                  </a:lnTo>
                  <a:lnTo>
                    <a:pt x="1" y="553"/>
                  </a:lnTo>
                  <a:lnTo>
                    <a:pt x="1" y="716"/>
                  </a:lnTo>
                  <a:lnTo>
                    <a:pt x="1" y="846"/>
                  </a:lnTo>
                  <a:lnTo>
                    <a:pt x="65" y="976"/>
                  </a:lnTo>
                  <a:lnTo>
                    <a:pt x="130" y="1105"/>
                  </a:lnTo>
                  <a:lnTo>
                    <a:pt x="195" y="1203"/>
                  </a:lnTo>
                  <a:lnTo>
                    <a:pt x="325" y="1300"/>
                  </a:lnTo>
                  <a:lnTo>
                    <a:pt x="423" y="1365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268" y="1105"/>
                  </a:lnTo>
                  <a:lnTo>
                    <a:pt x="1333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8775452" y="159620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5" y="228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716"/>
                  </a:lnTo>
                  <a:lnTo>
                    <a:pt x="0" y="846"/>
                  </a:lnTo>
                  <a:lnTo>
                    <a:pt x="33" y="976"/>
                  </a:lnTo>
                  <a:lnTo>
                    <a:pt x="98" y="1105"/>
                  </a:lnTo>
                  <a:lnTo>
                    <a:pt x="195" y="1203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8"/>
                  </a:lnTo>
                  <a:lnTo>
                    <a:pt x="813" y="1398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6"/>
                  </a:lnTo>
                  <a:lnTo>
                    <a:pt x="1365" y="846"/>
                  </a:lnTo>
                  <a:lnTo>
                    <a:pt x="1397" y="716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228"/>
                  </a:lnTo>
                  <a:lnTo>
                    <a:pt x="1073" y="131"/>
                  </a:lnTo>
                  <a:lnTo>
                    <a:pt x="943" y="66"/>
                  </a:lnTo>
                  <a:lnTo>
                    <a:pt x="813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8661431" y="159620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6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6" y="131"/>
                  </a:lnTo>
                  <a:lnTo>
                    <a:pt x="196" y="228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6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105"/>
                  </a:lnTo>
                  <a:lnTo>
                    <a:pt x="196" y="1203"/>
                  </a:lnTo>
                  <a:lnTo>
                    <a:pt x="326" y="1300"/>
                  </a:lnTo>
                  <a:lnTo>
                    <a:pt x="423" y="1365"/>
                  </a:lnTo>
                  <a:lnTo>
                    <a:pt x="553" y="1398"/>
                  </a:lnTo>
                  <a:lnTo>
                    <a:pt x="846" y="1398"/>
                  </a:lnTo>
                  <a:lnTo>
                    <a:pt x="976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6" y="66"/>
                  </a:lnTo>
                  <a:lnTo>
                    <a:pt x="846" y="3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8546349" y="159620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6" y="228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1" y="553"/>
                  </a:lnTo>
                  <a:lnTo>
                    <a:pt x="1" y="716"/>
                  </a:lnTo>
                  <a:lnTo>
                    <a:pt x="1" y="846"/>
                  </a:lnTo>
                  <a:lnTo>
                    <a:pt x="33" y="976"/>
                  </a:lnTo>
                  <a:lnTo>
                    <a:pt x="98" y="1105"/>
                  </a:lnTo>
                  <a:lnTo>
                    <a:pt x="196" y="1203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65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6"/>
                  </a:lnTo>
                  <a:lnTo>
                    <a:pt x="1365" y="846"/>
                  </a:lnTo>
                  <a:lnTo>
                    <a:pt x="1398" y="716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228"/>
                  </a:lnTo>
                  <a:lnTo>
                    <a:pt x="1073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9005617" y="169351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0"/>
                  </a:moveTo>
                  <a:lnTo>
                    <a:pt x="585" y="33"/>
                  </a:lnTo>
                  <a:lnTo>
                    <a:pt x="455" y="65"/>
                  </a:lnTo>
                  <a:lnTo>
                    <a:pt x="325" y="130"/>
                  </a:lnTo>
                  <a:lnTo>
                    <a:pt x="228" y="228"/>
                  </a:lnTo>
                  <a:lnTo>
                    <a:pt x="131" y="325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228" y="1203"/>
                  </a:lnTo>
                  <a:lnTo>
                    <a:pt x="325" y="1300"/>
                  </a:lnTo>
                  <a:lnTo>
                    <a:pt x="455" y="1365"/>
                  </a:lnTo>
                  <a:lnTo>
                    <a:pt x="585" y="1397"/>
                  </a:lnTo>
                  <a:lnTo>
                    <a:pt x="845" y="1397"/>
                  </a:lnTo>
                  <a:lnTo>
                    <a:pt x="975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8890534" y="169351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325" y="130"/>
                  </a:lnTo>
                  <a:lnTo>
                    <a:pt x="195" y="228"/>
                  </a:lnTo>
                  <a:lnTo>
                    <a:pt x="130" y="325"/>
                  </a:lnTo>
                  <a:lnTo>
                    <a:pt x="65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65" y="975"/>
                  </a:lnTo>
                  <a:lnTo>
                    <a:pt x="130" y="1105"/>
                  </a:lnTo>
                  <a:lnTo>
                    <a:pt x="195" y="1203"/>
                  </a:lnTo>
                  <a:lnTo>
                    <a:pt x="325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45" y="1397"/>
                  </a:lnTo>
                  <a:lnTo>
                    <a:pt x="975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8775452" y="169351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5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715"/>
                  </a:lnTo>
                  <a:lnTo>
                    <a:pt x="0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5" y="1203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7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170" y="228"/>
                  </a:lnTo>
                  <a:lnTo>
                    <a:pt x="1073" y="130"/>
                  </a:lnTo>
                  <a:lnTo>
                    <a:pt x="943" y="65"/>
                  </a:lnTo>
                  <a:lnTo>
                    <a:pt x="813" y="3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8661431" y="169351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326" y="130"/>
                  </a:lnTo>
                  <a:lnTo>
                    <a:pt x="196" y="228"/>
                  </a:lnTo>
                  <a:lnTo>
                    <a:pt x="131" y="325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196" y="1203"/>
                  </a:lnTo>
                  <a:lnTo>
                    <a:pt x="326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46" y="1397"/>
                  </a:lnTo>
                  <a:lnTo>
                    <a:pt x="976" y="1365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8546349" y="169351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3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45" y="1397"/>
                  </a:lnTo>
                  <a:lnTo>
                    <a:pt x="975" y="1365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170" y="228"/>
                  </a:lnTo>
                  <a:lnTo>
                    <a:pt x="1073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9005617" y="1790794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715" y="1"/>
                  </a:moveTo>
                  <a:lnTo>
                    <a:pt x="585" y="33"/>
                  </a:lnTo>
                  <a:lnTo>
                    <a:pt x="455" y="66"/>
                  </a:lnTo>
                  <a:lnTo>
                    <a:pt x="325" y="131"/>
                  </a:lnTo>
                  <a:lnTo>
                    <a:pt x="228" y="228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6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106"/>
                  </a:lnTo>
                  <a:lnTo>
                    <a:pt x="228" y="1203"/>
                  </a:lnTo>
                  <a:lnTo>
                    <a:pt x="325" y="1301"/>
                  </a:lnTo>
                  <a:lnTo>
                    <a:pt x="455" y="1366"/>
                  </a:lnTo>
                  <a:lnTo>
                    <a:pt x="585" y="1398"/>
                  </a:lnTo>
                  <a:lnTo>
                    <a:pt x="845" y="1398"/>
                  </a:lnTo>
                  <a:lnTo>
                    <a:pt x="975" y="1366"/>
                  </a:lnTo>
                  <a:lnTo>
                    <a:pt x="1105" y="1301"/>
                  </a:lnTo>
                  <a:lnTo>
                    <a:pt x="1203" y="1203"/>
                  </a:lnTo>
                  <a:lnTo>
                    <a:pt x="1300" y="1106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8890534" y="1790794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715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5" y="131"/>
                  </a:lnTo>
                  <a:lnTo>
                    <a:pt x="195" y="228"/>
                  </a:lnTo>
                  <a:lnTo>
                    <a:pt x="130" y="326"/>
                  </a:lnTo>
                  <a:lnTo>
                    <a:pt x="65" y="423"/>
                  </a:lnTo>
                  <a:lnTo>
                    <a:pt x="1" y="553"/>
                  </a:lnTo>
                  <a:lnTo>
                    <a:pt x="1" y="716"/>
                  </a:lnTo>
                  <a:lnTo>
                    <a:pt x="1" y="846"/>
                  </a:lnTo>
                  <a:lnTo>
                    <a:pt x="65" y="976"/>
                  </a:lnTo>
                  <a:lnTo>
                    <a:pt x="130" y="1106"/>
                  </a:lnTo>
                  <a:lnTo>
                    <a:pt x="195" y="1203"/>
                  </a:lnTo>
                  <a:lnTo>
                    <a:pt x="325" y="1301"/>
                  </a:lnTo>
                  <a:lnTo>
                    <a:pt x="423" y="1366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66"/>
                  </a:lnTo>
                  <a:lnTo>
                    <a:pt x="1105" y="1301"/>
                  </a:lnTo>
                  <a:lnTo>
                    <a:pt x="1203" y="1203"/>
                  </a:lnTo>
                  <a:lnTo>
                    <a:pt x="1268" y="1106"/>
                  </a:lnTo>
                  <a:lnTo>
                    <a:pt x="1333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8775452" y="1790794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5" y="228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716"/>
                  </a:lnTo>
                  <a:lnTo>
                    <a:pt x="0" y="846"/>
                  </a:lnTo>
                  <a:lnTo>
                    <a:pt x="33" y="976"/>
                  </a:lnTo>
                  <a:lnTo>
                    <a:pt x="98" y="1106"/>
                  </a:lnTo>
                  <a:lnTo>
                    <a:pt x="195" y="1203"/>
                  </a:lnTo>
                  <a:lnTo>
                    <a:pt x="293" y="1301"/>
                  </a:lnTo>
                  <a:lnTo>
                    <a:pt x="423" y="1366"/>
                  </a:lnTo>
                  <a:lnTo>
                    <a:pt x="553" y="1398"/>
                  </a:lnTo>
                  <a:lnTo>
                    <a:pt x="813" y="1398"/>
                  </a:lnTo>
                  <a:lnTo>
                    <a:pt x="943" y="1366"/>
                  </a:lnTo>
                  <a:lnTo>
                    <a:pt x="1073" y="1301"/>
                  </a:lnTo>
                  <a:lnTo>
                    <a:pt x="1170" y="1203"/>
                  </a:lnTo>
                  <a:lnTo>
                    <a:pt x="1268" y="1106"/>
                  </a:lnTo>
                  <a:lnTo>
                    <a:pt x="1333" y="976"/>
                  </a:lnTo>
                  <a:lnTo>
                    <a:pt x="1365" y="846"/>
                  </a:lnTo>
                  <a:lnTo>
                    <a:pt x="1397" y="716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228"/>
                  </a:lnTo>
                  <a:lnTo>
                    <a:pt x="1073" y="131"/>
                  </a:lnTo>
                  <a:lnTo>
                    <a:pt x="943" y="66"/>
                  </a:lnTo>
                  <a:lnTo>
                    <a:pt x="813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8661431" y="1790794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716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6" y="131"/>
                  </a:lnTo>
                  <a:lnTo>
                    <a:pt x="196" y="228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6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106"/>
                  </a:lnTo>
                  <a:lnTo>
                    <a:pt x="196" y="1203"/>
                  </a:lnTo>
                  <a:lnTo>
                    <a:pt x="326" y="1301"/>
                  </a:lnTo>
                  <a:lnTo>
                    <a:pt x="423" y="1366"/>
                  </a:lnTo>
                  <a:lnTo>
                    <a:pt x="553" y="1398"/>
                  </a:lnTo>
                  <a:lnTo>
                    <a:pt x="846" y="1398"/>
                  </a:lnTo>
                  <a:lnTo>
                    <a:pt x="976" y="1366"/>
                  </a:lnTo>
                  <a:lnTo>
                    <a:pt x="1105" y="1301"/>
                  </a:lnTo>
                  <a:lnTo>
                    <a:pt x="1203" y="1203"/>
                  </a:lnTo>
                  <a:lnTo>
                    <a:pt x="1300" y="1106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398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228"/>
                  </a:lnTo>
                  <a:lnTo>
                    <a:pt x="1105" y="131"/>
                  </a:lnTo>
                  <a:lnTo>
                    <a:pt x="976" y="66"/>
                  </a:lnTo>
                  <a:lnTo>
                    <a:pt x="846" y="3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8546349" y="1790794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6" y="228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1" y="553"/>
                  </a:lnTo>
                  <a:lnTo>
                    <a:pt x="1" y="716"/>
                  </a:lnTo>
                  <a:lnTo>
                    <a:pt x="1" y="846"/>
                  </a:lnTo>
                  <a:lnTo>
                    <a:pt x="33" y="976"/>
                  </a:lnTo>
                  <a:lnTo>
                    <a:pt x="98" y="1106"/>
                  </a:lnTo>
                  <a:lnTo>
                    <a:pt x="196" y="1203"/>
                  </a:lnTo>
                  <a:lnTo>
                    <a:pt x="293" y="1301"/>
                  </a:lnTo>
                  <a:lnTo>
                    <a:pt x="423" y="1366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66"/>
                  </a:lnTo>
                  <a:lnTo>
                    <a:pt x="1073" y="1301"/>
                  </a:lnTo>
                  <a:lnTo>
                    <a:pt x="1170" y="1203"/>
                  </a:lnTo>
                  <a:lnTo>
                    <a:pt x="1268" y="1106"/>
                  </a:lnTo>
                  <a:lnTo>
                    <a:pt x="1333" y="976"/>
                  </a:lnTo>
                  <a:lnTo>
                    <a:pt x="1365" y="846"/>
                  </a:lnTo>
                  <a:lnTo>
                    <a:pt x="1398" y="716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228"/>
                  </a:lnTo>
                  <a:lnTo>
                    <a:pt x="1073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9005617" y="1888102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85" y="33"/>
                  </a:lnTo>
                  <a:lnTo>
                    <a:pt x="455" y="66"/>
                  </a:lnTo>
                  <a:lnTo>
                    <a:pt x="325" y="130"/>
                  </a:lnTo>
                  <a:lnTo>
                    <a:pt x="228" y="195"/>
                  </a:lnTo>
                  <a:lnTo>
                    <a:pt x="131" y="325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228" y="1203"/>
                  </a:lnTo>
                  <a:lnTo>
                    <a:pt x="325" y="1300"/>
                  </a:lnTo>
                  <a:lnTo>
                    <a:pt x="455" y="1333"/>
                  </a:lnTo>
                  <a:lnTo>
                    <a:pt x="585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8890534" y="1888102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5" y="130"/>
                  </a:lnTo>
                  <a:lnTo>
                    <a:pt x="195" y="195"/>
                  </a:lnTo>
                  <a:lnTo>
                    <a:pt x="130" y="325"/>
                  </a:lnTo>
                  <a:lnTo>
                    <a:pt x="65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65" y="975"/>
                  </a:lnTo>
                  <a:lnTo>
                    <a:pt x="130" y="1105"/>
                  </a:lnTo>
                  <a:lnTo>
                    <a:pt x="195" y="1203"/>
                  </a:lnTo>
                  <a:lnTo>
                    <a:pt x="325" y="1300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8775452" y="1888102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0"/>
                  </a:lnTo>
                  <a:lnTo>
                    <a:pt x="195" y="195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715"/>
                  </a:lnTo>
                  <a:lnTo>
                    <a:pt x="0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5" y="1203"/>
                  </a:lnTo>
                  <a:lnTo>
                    <a:pt x="293" y="1300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13" y="1398"/>
                  </a:lnTo>
                  <a:lnTo>
                    <a:pt x="943" y="1333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7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170" y="195"/>
                  </a:lnTo>
                  <a:lnTo>
                    <a:pt x="1073" y="130"/>
                  </a:lnTo>
                  <a:lnTo>
                    <a:pt x="943" y="66"/>
                  </a:lnTo>
                  <a:lnTo>
                    <a:pt x="813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8661431" y="1888102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6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6" y="130"/>
                  </a:lnTo>
                  <a:lnTo>
                    <a:pt x="196" y="195"/>
                  </a:lnTo>
                  <a:lnTo>
                    <a:pt x="131" y="325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196" y="1203"/>
                  </a:lnTo>
                  <a:lnTo>
                    <a:pt x="326" y="1300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6" y="1398"/>
                  </a:lnTo>
                  <a:lnTo>
                    <a:pt x="976" y="1333"/>
                  </a:lnTo>
                  <a:lnTo>
                    <a:pt x="1105" y="1300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6" y="66"/>
                  </a:lnTo>
                  <a:lnTo>
                    <a:pt x="846" y="3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8546349" y="1888102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0"/>
                  </a:lnTo>
                  <a:lnTo>
                    <a:pt x="196" y="195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3"/>
                  </a:lnTo>
                  <a:lnTo>
                    <a:pt x="293" y="1300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073" y="1300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5"/>
                  </a:lnTo>
                  <a:lnTo>
                    <a:pt x="1170" y="195"/>
                  </a:lnTo>
                  <a:lnTo>
                    <a:pt x="1073" y="130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9005617" y="1985410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0"/>
                  </a:moveTo>
                  <a:lnTo>
                    <a:pt x="585" y="33"/>
                  </a:lnTo>
                  <a:lnTo>
                    <a:pt x="455" y="65"/>
                  </a:lnTo>
                  <a:lnTo>
                    <a:pt x="325" y="130"/>
                  </a:lnTo>
                  <a:lnTo>
                    <a:pt x="228" y="195"/>
                  </a:lnTo>
                  <a:lnTo>
                    <a:pt x="131" y="325"/>
                  </a:lnTo>
                  <a:lnTo>
                    <a:pt x="66" y="422"/>
                  </a:lnTo>
                  <a:lnTo>
                    <a:pt x="33" y="552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228" y="1202"/>
                  </a:lnTo>
                  <a:lnTo>
                    <a:pt x="325" y="1300"/>
                  </a:lnTo>
                  <a:lnTo>
                    <a:pt x="455" y="1332"/>
                  </a:lnTo>
                  <a:lnTo>
                    <a:pt x="585" y="1397"/>
                  </a:lnTo>
                  <a:lnTo>
                    <a:pt x="845" y="1397"/>
                  </a:lnTo>
                  <a:lnTo>
                    <a:pt x="975" y="1332"/>
                  </a:lnTo>
                  <a:lnTo>
                    <a:pt x="1105" y="1300"/>
                  </a:lnTo>
                  <a:lnTo>
                    <a:pt x="1203" y="1202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2"/>
                  </a:lnTo>
                  <a:lnTo>
                    <a:pt x="1365" y="422"/>
                  </a:lnTo>
                  <a:lnTo>
                    <a:pt x="1300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8890534" y="1985410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325" y="130"/>
                  </a:lnTo>
                  <a:lnTo>
                    <a:pt x="195" y="195"/>
                  </a:lnTo>
                  <a:lnTo>
                    <a:pt x="130" y="325"/>
                  </a:lnTo>
                  <a:lnTo>
                    <a:pt x="65" y="422"/>
                  </a:lnTo>
                  <a:lnTo>
                    <a:pt x="1" y="552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65" y="975"/>
                  </a:lnTo>
                  <a:lnTo>
                    <a:pt x="130" y="1105"/>
                  </a:lnTo>
                  <a:lnTo>
                    <a:pt x="195" y="1202"/>
                  </a:lnTo>
                  <a:lnTo>
                    <a:pt x="325" y="1300"/>
                  </a:lnTo>
                  <a:lnTo>
                    <a:pt x="423" y="1332"/>
                  </a:lnTo>
                  <a:lnTo>
                    <a:pt x="553" y="1397"/>
                  </a:lnTo>
                  <a:lnTo>
                    <a:pt x="845" y="1397"/>
                  </a:lnTo>
                  <a:lnTo>
                    <a:pt x="975" y="1332"/>
                  </a:lnTo>
                  <a:lnTo>
                    <a:pt x="1105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2"/>
                  </a:lnTo>
                  <a:lnTo>
                    <a:pt x="1333" y="422"/>
                  </a:lnTo>
                  <a:lnTo>
                    <a:pt x="1268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8775452" y="1985410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5" y="195"/>
                  </a:lnTo>
                  <a:lnTo>
                    <a:pt x="98" y="325"/>
                  </a:lnTo>
                  <a:lnTo>
                    <a:pt x="33" y="422"/>
                  </a:lnTo>
                  <a:lnTo>
                    <a:pt x="0" y="552"/>
                  </a:lnTo>
                  <a:lnTo>
                    <a:pt x="0" y="715"/>
                  </a:lnTo>
                  <a:lnTo>
                    <a:pt x="0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5" y="1202"/>
                  </a:lnTo>
                  <a:lnTo>
                    <a:pt x="293" y="1300"/>
                  </a:lnTo>
                  <a:lnTo>
                    <a:pt x="423" y="1332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32"/>
                  </a:lnTo>
                  <a:lnTo>
                    <a:pt x="1073" y="1300"/>
                  </a:lnTo>
                  <a:lnTo>
                    <a:pt x="1170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7" y="715"/>
                  </a:lnTo>
                  <a:lnTo>
                    <a:pt x="1365" y="552"/>
                  </a:lnTo>
                  <a:lnTo>
                    <a:pt x="1333" y="422"/>
                  </a:lnTo>
                  <a:lnTo>
                    <a:pt x="1268" y="325"/>
                  </a:lnTo>
                  <a:lnTo>
                    <a:pt x="1170" y="195"/>
                  </a:lnTo>
                  <a:lnTo>
                    <a:pt x="1073" y="130"/>
                  </a:lnTo>
                  <a:lnTo>
                    <a:pt x="943" y="65"/>
                  </a:lnTo>
                  <a:lnTo>
                    <a:pt x="813" y="3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8661431" y="1985410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326" y="130"/>
                  </a:lnTo>
                  <a:lnTo>
                    <a:pt x="196" y="195"/>
                  </a:lnTo>
                  <a:lnTo>
                    <a:pt x="131" y="325"/>
                  </a:lnTo>
                  <a:lnTo>
                    <a:pt x="66" y="422"/>
                  </a:lnTo>
                  <a:lnTo>
                    <a:pt x="33" y="552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196" y="1202"/>
                  </a:lnTo>
                  <a:lnTo>
                    <a:pt x="326" y="1300"/>
                  </a:lnTo>
                  <a:lnTo>
                    <a:pt x="423" y="1332"/>
                  </a:lnTo>
                  <a:lnTo>
                    <a:pt x="553" y="1397"/>
                  </a:lnTo>
                  <a:lnTo>
                    <a:pt x="846" y="1397"/>
                  </a:lnTo>
                  <a:lnTo>
                    <a:pt x="976" y="1332"/>
                  </a:lnTo>
                  <a:lnTo>
                    <a:pt x="1105" y="1300"/>
                  </a:lnTo>
                  <a:lnTo>
                    <a:pt x="1203" y="1202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2"/>
                  </a:lnTo>
                  <a:lnTo>
                    <a:pt x="1365" y="422"/>
                  </a:lnTo>
                  <a:lnTo>
                    <a:pt x="1300" y="325"/>
                  </a:lnTo>
                  <a:lnTo>
                    <a:pt x="1203" y="195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8546349" y="1985410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195"/>
                  </a:lnTo>
                  <a:lnTo>
                    <a:pt x="98" y="325"/>
                  </a:lnTo>
                  <a:lnTo>
                    <a:pt x="33" y="422"/>
                  </a:lnTo>
                  <a:lnTo>
                    <a:pt x="1" y="552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32"/>
                  </a:lnTo>
                  <a:lnTo>
                    <a:pt x="553" y="1397"/>
                  </a:lnTo>
                  <a:lnTo>
                    <a:pt x="845" y="1397"/>
                  </a:lnTo>
                  <a:lnTo>
                    <a:pt x="975" y="1332"/>
                  </a:lnTo>
                  <a:lnTo>
                    <a:pt x="1073" y="1300"/>
                  </a:lnTo>
                  <a:lnTo>
                    <a:pt x="1170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65" y="552"/>
                  </a:lnTo>
                  <a:lnTo>
                    <a:pt x="1333" y="422"/>
                  </a:lnTo>
                  <a:lnTo>
                    <a:pt x="1268" y="325"/>
                  </a:lnTo>
                  <a:lnTo>
                    <a:pt x="1170" y="195"/>
                  </a:lnTo>
                  <a:lnTo>
                    <a:pt x="1073" y="130"/>
                  </a:lnTo>
                  <a:lnTo>
                    <a:pt x="975" y="65"/>
                  </a:lnTo>
                  <a:lnTo>
                    <a:pt x="845" y="3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9005617" y="208268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85" y="33"/>
                  </a:ln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228" y="1203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196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8890534" y="208268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5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5" y="131"/>
                  </a:lnTo>
                  <a:lnTo>
                    <a:pt x="195" y="196"/>
                  </a:lnTo>
                  <a:lnTo>
                    <a:pt x="130" y="326"/>
                  </a:lnTo>
                  <a:lnTo>
                    <a:pt x="65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65" y="975"/>
                  </a:lnTo>
                  <a:lnTo>
                    <a:pt x="130" y="1105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203" y="196"/>
                  </a:lnTo>
                  <a:lnTo>
                    <a:pt x="1105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8775452" y="208268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5" y="196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715"/>
                  </a:lnTo>
                  <a:lnTo>
                    <a:pt x="0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5" y="1203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13" y="1398"/>
                  </a:lnTo>
                  <a:lnTo>
                    <a:pt x="943" y="1333"/>
                  </a:lnTo>
                  <a:lnTo>
                    <a:pt x="1073" y="1268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7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196"/>
                  </a:lnTo>
                  <a:lnTo>
                    <a:pt x="1073" y="131"/>
                  </a:lnTo>
                  <a:lnTo>
                    <a:pt x="943" y="66"/>
                  </a:lnTo>
                  <a:lnTo>
                    <a:pt x="813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8661431" y="208268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16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326" y="131"/>
                  </a:lnTo>
                  <a:lnTo>
                    <a:pt x="196" y="196"/>
                  </a:lnTo>
                  <a:lnTo>
                    <a:pt x="131" y="326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715"/>
                  </a:lnTo>
                  <a:lnTo>
                    <a:pt x="33" y="845"/>
                  </a:lnTo>
                  <a:lnTo>
                    <a:pt x="66" y="975"/>
                  </a:lnTo>
                  <a:lnTo>
                    <a:pt x="131" y="1105"/>
                  </a:lnTo>
                  <a:lnTo>
                    <a:pt x="196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6" y="1398"/>
                  </a:lnTo>
                  <a:lnTo>
                    <a:pt x="976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5"/>
                  </a:lnTo>
                  <a:lnTo>
                    <a:pt x="1398" y="845"/>
                  </a:lnTo>
                  <a:lnTo>
                    <a:pt x="1398" y="715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03" y="196"/>
                  </a:lnTo>
                  <a:lnTo>
                    <a:pt x="1105" y="131"/>
                  </a:lnTo>
                  <a:lnTo>
                    <a:pt x="976" y="66"/>
                  </a:lnTo>
                  <a:lnTo>
                    <a:pt x="846" y="3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8546349" y="2082687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83" y="1"/>
                  </a:moveTo>
                  <a:lnTo>
                    <a:pt x="553" y="33"/>
                  </a:lnTo>
                  <a:lnTo>
                    <a:pt x="423" y="66"/>
                  </a:lnTo>
                  <a:lnTo>
                    <a:pt x="293" y="131"/>
                  </a:lnTo>
                  <a:lnTo>
                    <a:pt x="196" y="196"/>
                  </a:lnTo>
                  <a:lnTo>
                    <a:pt x="98" y="326"/>
                  </a:lnTo>
                  <a:lnTo>
                    <a:pt x="33" y="423"/>
                  </a:lnTo>
                  <a:lnTo>
                    <a:pt x="1" y="553"/>
                  </a:lnTo>
                  <a:lnTo>
                    <a:pt x="1" y="715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3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073" y="1268"/>
                  </a:lnTo>
                  <a:lnTo>
                    <a:pt x="1170" y="1203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65" y="553"/>
                  </a:lnTo>
                  <a:lnTo>
                    <a:pt x="1333" y="423"/>
                  </a:lnTo>
                  <a:lnTo>
                    <a:pt x="1268" y="326"/>
                  </a:lnTo>
                  <a:lnTo>
                    <a:pt x="1170" y="196"/>
                  </a:lnTo>
                  <a:lnTo>
                    <a:pt x="1073" y="131"/>
                  </a:lnTo>
                  <a:lnTo>
                    <a:pt x="975" y="66"/>
                  </a:lnTo>
                  <a:lnTo>
                    <a:pt x="845" y="3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59C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1502665" y="4708045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2" y="0"/>
                  </a:moveTo>
                  <a:lnTo>
                    <a:pt x="422" y="33"/>
                  </a:lnTo>
                  <a:lnTo>
                    <a:pt x="325" y="98"/>
                  </a:lnTo>
                  <a:lnTo>
                    <a:pt x="228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22" y="1332"/>
                  </a:lnTo>
                  <a:lnTo>
                    <a:pt x="552" y="1365"/>
                  </a:lnTo>
                  <a:lnTo>
                    <a:pt x="715" y="1397"/>
                  </a:lnTo>
                  <a:lnTo>
                    <a:pt x="845" y="1365"/>
                  </a:lnTo>
                  <a:lnTo>
                    <a:pt x="975" y="1332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5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1387582" y="4708045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2" y="0"/>
                  </a:moveTo>
                  <a:lnTo>
                    <a:pt x="422" y="33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97" y="293"/>
                  </a:lnTo>
                  <a:lnTo>
                    <a:pt x="32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2" y="943"/>
                  </a:lnTo>
                  <a:lnTo>
                    <a:pt x="97" y="1073"/>
                  </a:lnTo>
                  <a:lnTo>
                    <a:pt x="195" y="1170"/>
                  </a:lnTo>
                  <a:lnTo>
                    <a:pt x="292" y="1268"/>
                  </a:lnTo>
                  <a:lnTo>
                    <a:pt x="422" y="1332"/>
                  </a:lnTo>
                  <a:lnTo>
                    <a:pt x="552" y="1365"/>
                  </a:lnTo>
                  <a:lnTo>
                    <a:pt x="682" y="1397"/>
                  </a:lnTo>
                  <a:lnTo>
                    <a:pt x="845" y="1365"/>
                  </a:lnTo>
                  <a:lnTo>
                    <a:pt x="975" y="1332"/>
                  </a:lnTo>
                  <a:lnTo>
                    <a:pt x="1072" y="1268"/>
                  </a:lnTo>
                  <a:lnTo>
                    <a:pt x="1170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5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1273562" y="4708045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85" y="0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2"/>
                  </a:lnTo>
                  <a:lnTo>
                    <a:pt x="585" y="1365"/>
                  </a:lnTo>
                  <a:lnTo>
                    <a:pt x="715" y="1397"/>
                  </a:lnTo>
                  <a:lnTo>
                    <a:pt x="845" y="1365"/>
                  </a:lnTo>
                  <a:lnTo>
                    <a:pt x="975" y="1332"/>
                  </a:lnTo>
                  <a:lnTo>
                    <a:pt x="1105" y="1268"/>
                  </a:lnTo>
                  <a:lnTo>
                    <a:pt x="1203" y="1170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3" y="195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1158479" y="4708045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3" y="0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2"/>
                  </a:lnTo>
                  <a:lnTo>
                    <a:pt x="553" y="1365"/>
                  </a:lnTo>
                  <a:lnTo>
                    <a:pt x="683" y="1397"/>
                  </a:lnTo>
                  <a:lnTo>
                    <a:pt x="845" y="1365"/>
                  </a:lnTo>
                  <a:lnTo>
                    <a:pt x="975" y="1332"/>
                  </a:lnTo>
                  <a:lnTo>
                    <a:pt x="1072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202" y="195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1043396" y="4708045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3" y="0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5"/>
                  </a:lnTo>
                  <a:lnTo>
                    <a:pt x="98" y="293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2"/>
                  </a:lnTo>
                  <a:lnTo>
                    <a:pt x="553" y="1365"/>
                  </a:lnTo>
                  <a:lnTo>
                    <a:pt x="683" y="1397"/>
                  </a:lnTo>
                  <a:lnTo>
                    <a:pt x="812" y="1365"/>
                  </a:lnTo>
                  <a:lnTo>
                    <a:pt x="942" y="1332"/>
                  </a:lnTo>
                  <a:lnTo>
                    <a:pt x="1072" y="1268"/>
                  </a:lnTo>
                  <a:lnTo>
                    <a:pt x="1170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5"/>
                  </a:lnTo>
                  <a:lnTo>
                    <a:pt x="1072" y="98"/>
                  </a:lnTo>
                  <a:lnTo>
                    <a:pt x="942" y="3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1502665" y="4805321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552" y="1"/>
                  </a:moveTo>
                  <a:lnTo>
                    <a:pt x="422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1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6"/>
                  </a:lnTo>
                  <a:lnTo>
                    <a:pt x="715" y="1398"/>
                  </a:lnTo>
                  <a:lnTo>
                    <a:pt x="845" y="1366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1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1387582" y="4805321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552" y="1"/>
                  </a:moveTo>
                  <a:lnTo>
                    <a:pt x="422" y="33"/>
                  </a:lnTo>
                  <a:lnTo>
                    <a:pt x="292" y="98"/>
                  </a:lnTo>
                  <a:lnTo>
                    <a:pt x="195" y="196"/>
                  </a:lnTo>
                  <a:lnTo>
                    <a:pt x="97" y="293"/>
                  </a:lnTo>
                  <a:lnTo>
                    <a:pt x="32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2" y="943"/>
                  </a:lnTo>
                  <a:lnTo>
                    <a:pt x="97" y="1073"/>
                  </a:lnTo>
                  <a:lnTo>
                    <a:pt x="195" y="1171"/>
                  </a:lnTo>
                  <a:lnTo>
                    <a:pt x="292" y="1268"/>
                  </a:lnTo>
                  <a:lnTo>
                    <a:pt x="422" y="1333"/>
                  </a:lnTo>
                  <a:lnTo>
                    <a:pt x="552" y="1366"/>
                  </a:lnTo>
                  <a:lnTo>
                    <a:pt x="682" y="1398"/>
                  </a:lnTo>
                  <a:lnTo>
                    <a:pt x="845" y="1366"/>
                  </a:lnTo>
                  <a:lnTo>
                    <a:pt x="975" y="1333"/>
                  </a:lnTo>
                  <a:lnTo>
                    <a:pt x="1072" y="1268"/>
                  </a:lnTo>
                  <a:lnTo>
                    <a:pt x="1170" y="1171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6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1273562" y="4805321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1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6"/>
                  </a:lnTo>
                  <a:lnTo>
                    <a:pt x="715" y="1398"/>
                  </a:lnTo>
                  <a:lnTo>
                    <a:pt x="845" y="1366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171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3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1158479" y="4805321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553" y="1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195" y="1171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66"/>
                  </a:lnTo>
                  <a:lnTo>
                    <a:pt x="683" y="1398"/>
                  </a:lnTo>
                  <a:lnTo>
                    <a:pt x="845" y="1366"/>
                  </a:lnTo>
                  <a:lnTo>
                    <a:pt x="975" y="1333"/>
                  </a:lnTo>
                  <a:lnTo>
                    <a:pt x="1072" y="1268"/>
                  </a:lnTo>
                  <a:lnTo>
                    <a:pt x="1202" y="1171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202" y="196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1043396" y="4805321"/>
              <a:ext cx="45016" cy="45048"/>
            </a:xfrm>
            <a:custGeom>
              <a:avLst/>
              <a:gdLst/>
              <a:ahLst/>
              <a:cxnLst/>
              <a:rect l="l" t="t" r="r" b="b"/>
              <a:pathLst>
                <a:path w="1398" h="1399" extrusionOk="0">
                  <a:moveTo>
                    <a:pt x="553" y="1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6"/>
                  </a:lnTo>
                  <a:lnTo>
                    <a:pt x="98" y="293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1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66"/>
                  </a:lnTo>
                  <a:lnTo>
                    <a:pt x="683" y="1398"/>
                  </a:lnTo>
                  <a:lnTo>
                    <a:pt x="812" y="1366"/>
                  </a:lnTo>
                  <a:lnTo>
                    <a:pt x="942" y="1333"/>
                  </a:lnTo>
                  <a:lnTo>
                    <a:pt x="1072" y="1268"/>
                  </a:lnTo>
                  <a:lnTo>
                    <a:pt x="1170" y="1171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6"/>
                  </a:lnTo>
                  <a:lnTo>
                    <a:pt x="1072" y="98"/>
                  </a:lnTo>
                  <a:lnTo>
                    <a:pt x="942" y="3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1502665" y="490262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2" y="1"/>
                  </a:moveTo>
                  <a:lnTo>
                    <a:pt x="422" y="33"/>
                  </a:lnTo>
                  <a:lnTo>
                    <a:pt x="325" y="98"/>
                  </a:lnTo>
                  <a:lnTo>
                    <a:pt x="228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5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1387582" y="490262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2" y="1"/>
                  </a:moveTo>
                  <a:lnTo>
                    <a:pt x="422" y="33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97" y="293"/>
                  </a:lnTo>
                  <a:lnTo>
                    <a:pt x="32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2" y="943"/>
                  </a:lnTo>
                  <a:lnTo>
                    <a:pt x="97" y="1073"/>
                  </a:lnTo>
                  <a:lnTo>
                    <a:pt x="195" y="1170"/>
                  </a:lnTo>
                  <a:lnTo>
                    <a:pt x="292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072" y="1268"/>
                  </a:lnTo>
                  <a:lnTo>
                    <a:pt x="1170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5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1273562" y="490262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170"/>
                  </a:lnTo>
                  <a:lnTo>
                    <a:pt x="1300" y="1073"/>
                  </a:lnTo>
                  <a:lnTo>
                    <a:pt x="1365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3" y="195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1158479" y="490262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3" y="1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5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65"/>
                  </a:lnTo>
                  <a:lnTo>
                    <a:pt x="683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072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97" y="813"/>
                  </a:lnTo>
                  <a:lnTo>
                    <a:pt x="1397" y="683"/>
                  </a:lnTo>
                  <a:lnTo>
                    <a:pt x="1397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202" y="195"/>
                  </a:lnTo>
                  <a:lnTo>
                    <a:pt x="1072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1043396" y="4902629"/>
              <a:ext cx="45016" cy="45016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553" y="1"/>
                  </a:moveTo>
                  <a:lnTo>
                    <a:pt x="423" y="33"/>
                  </a:lnTo>
                  <a:lnTo>
                    <a:pt x="293" y="98"/>
                  </a:lnTo>
                  <a:lnTo>
                    <a:pt x="195" y="195"/>
                  </a:lnTo>
                  <a:lnTo>
                    <a:pt x="98" y="293"/>
                  </a:lnTo>
                  <a:lnTo>
                    <a:pt x="33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3" y="1365"/>
                  </a:lnTo>
                  <a:lnTo>
                    <a:pt x="683" y="1398"/>
                  </a:lnTo>
                  <a:lnTo>
                    <a:pt x="812" y="1365"/>
                  </a:lnTo>
                  <a:lnTo>
                    <a:pt x="942" y="1333"/>
                  </a:lnTo>
                  <a:lnTo>
                    <a:pt x="1072" y="1268"/>
                  </a:lnTo>
                  <a:lnTo>
                    <a:pt x="1170" y="1170"/>
                  </a:lnTo>
                  <a:lnTo>
                    <a:pt x="1267" y="1073"/>
                  </a:lnTo>
                  <a:lnTo>
                    <a:pt x="1332" y="943"/>
                  </a:lnTo>
                  <a:lnTo>
                    <a:pt x="1365" y="813"/>
                  </a:lnTo>
                  <a:lnTo>
                    <a:pt x="1397" y="683"/>
                  </a:lnTo>
                  <a:lnTo>
                    <a:pt x="1365" y="553"/>
                  </a:lnTo>
                  <a:lnTo>
                    <a:pt x="1332" y="423"/>
                  </a:lnTo>
                  <a:lnTo>
                    <a:pt x="1267" y="293"/>
                  </a:lnTo>
                  <a:lnTo>
                    <a:pt x="1170" y="195"/>
                  </a:lnTo>
                  <a:lnTo>
                    <a:pt x="1072" y="98"/>
                  </a:lnTo>
                  <a:lnTo>
                    <a:pt x="942" y="3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DA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263" name="Google Shape;263;p4"/>
          <p:cNvSpPr txBox="1">
            <a:spLocks noGrp="1"/>
          </p:cNvSpPr>
          <p:nvPr>
            <p:ph type="body" idx="1"/>
          </p:nvPr>
        </p:nvSpPr>
        <p:spPr>
          <a:xfrm>
            <a:off x="1152000" y="1730920"/>
            <a:ext cx="12326400" cy="562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920"/>
            </a:lvl1pPr>
            <a:lvl2pPr marL="1463040" lvl="1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2194560" lvl="2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926080" lvl="3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657600" lvl="4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4389120" lvl="5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5120640" lvl="6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5852160" lvl="7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6583680" lvl="8" indent="-508000" rtl="0">
              <a:lnSpc>
                <a:spcPct val="115000"/>
              </a:lnSpc>
              <a:spcBef>
                <a:spcPts val="2560"/>
              </a:spcBef>
              <a:spcAft>
                <a:spcPts val="256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4" name="Google Shape;264;p4"/>
          <p:cNvSpPr txBox="1">
            <a:spLocks noGrp="1"/>
          </p:cNvSpPr>
          <p:nvPr>
            <p:ph type="title"/>
          </p:nvPr>
        </p:nvSpPr>
        <p:spPr>
          <a:xfrm>
            <a:off x="1141160" y="863200"/>
            <a:ext cx="12348000" cy="516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448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48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38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0132D-8CA8-9BB7-4D6B-68B320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91BF-39C4-4472-A97A-584F45E9272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B6B40-AF7E-D455-933E-14ACE389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67A72-3611-C5AF-7D4C-DD3F8F9D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7CA-55AE-4726-BAB1-B7FEB66F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AC2CD-61B6-A71D-67ED-39FDDAAC5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490" y="3203171"/>
            <a:ext cx="6317805" cy="3336176"/>
          </a:xfrm>
        </p:spPr>
        <p:txBody>
          <a:bodyPr/>
          <a:lstStyle/>
          <a:p>
            <a:pPr marL="223520" indent="0">
              <a:buNone/>
            </a:pPr>
            <a:r>
              <a:rPr lang="en-US" sz="2240" b="1" dirty="0">
                <a:solidFill>
                  <a:schemeClr val="accent1">
                    <a:lumMod val="50000"/>
                  </a:schemeClr>
                </a:solidFill>
              </a:rPr>
              <a:t>Submitted By-</a:t>
            </a:r>
          </a:p>
          <a:p>
            <a:pPr marL="223520" indent="0">
              <a:buNone/>
            </a:pPr>
            <a:endParaRPr lang="en-US" sz="224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3520" indent="0">
              <a:buNone/>
            </a:pPr>
            <a:br>
              <a:rPr lang="en-US" sz="1760" b="1" dirty="0"/>
            </a:br>
            <a:r>
              <a:rPr lang="en-US" b="1" dirty="0"/>
              <a:t> 	</a:t>
            </a:r>
            <a:r>
              <a:rPr lang="en-US" dirty="0"/>
              <a:t>Ekthiar Uddin– 220238142 </a:t>
            </a:r>
            <a:br>
              <a:rPr lang="en-US" dirty="0"/>
            </a:br>
            <a:r>
              <a:rPr lang="en-US" dirty="0"/>
              <a:t> 	Faiyaz Bin Jahangir– 220238112</a:t>
            </a:r>
            <a:br>
              <a:rPr lang="en-US" dirty="0"/>
            </a:br>
            <a:r>
              <a:rPr lang="en-US" dirty="0"/>
              <a:t>	Md Lokman Huda </a:t>
            </a:r>
            <a:r>
              <a:rPr lang="en-US" dirty="0" err="1"/>
              <a:t>Hriday</a:t>
            </a:r>
            <a:r>
              <a:rPr lang="en-US" dirty="0"/>
              <a:t>– 220238135</a:t>
            </a:r>
            <a:br>
              <a:rPr lang="en-US" dirty="0"/>
            </a:br>
            <a:r>
              <a:rPr lang="en-US" dirty="0"/>
              <a:t> 	Ismail Hosen– 220238127</a:t>
            </a:r>
            <a:br>
              <a:rPr lang="en-US" dirty="0"/>
            </a:br>
            <a:r>
              <a:rPr lang="en-US" dirty="0"/>
              <a:t> 	Md </a:t>
            </a:r>
            <a:r>
              <a:rPr lang="en-US" dirty="0" err="1"/>
              <a:t>Zahed</a:t>
            </a:r>
            <a:r>
              <a:rPr lang="en-US" dirty="0"/>
              <a:t> Hossain– 220238125</a:t>
            </a:r>
            <a:br>
              <a:rPr lang="en-US" dirty="0"/>
            </a:br>
            <a:r>
              <a:rPr lang="en-US" dirty="0"/>
              <a:t>	Semester - 5</a:t>
            </a:r>
            <a:r>
              <a:rPr lang="en-US" baseline="30000" dirty="0"/>
              <a:t>th</a:t>
            </a:r>
            <a:br>
              <a:rPr lang="en-US" dirty="0"/>
            </a:br>
            <a:r>
              <a:rPr lang="en-US" dirty="0"/>
              <a:t>	Section - 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95" name="Google Shape;1795;p33"/>
          <p:cNvSpPr txBox="1">
            <a:spLocks noGrp="1"/>
          </p:cNvSpPr>
          <p:nvPr>
            <p:ph type="title"/>
          </p:nvPr>
        </p:nvSpPr>
        <p:spPr>
          <a:xfrm>
            <a:off x="1141200" y="1217877"/>
            <a:ext cx="12348000" cy="788262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lnSpc>
                <a:spcPts val="8749"/>
              </a:lnSpc>
            </a:pPr>
            <a:r>
              <a:rPr lang="en-US" sz="5760" dirty="0">
                <a:solidFill>
                  <a:srgbClr val="476FD6"/>
                </a:solidFill>
                <a:latin typeface="Fredoka One" panose="02000000000000000000" pitchFamily="2" charset="0"/>
                <a:ea typeface="Roboto Slab" pitchFamily="34" charset="-122"/>
                <a:cs typeface="Roboto Slab" pitchFamily="34" charset="-120"/>
              </a:rPr>
              <a:t>Dynamic Class Routine and Bus Scheduler</a:t>
            </a:r>
            <a:endParaRPr lang="en-US" sz="5760" dirty="0">
              <a:latin typeface="Fredoka On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34869-B1CB-0AED-A1A2-FE63710C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000" l="633" r="98312">
                        <a14:foregroundMark x1="46203" y1="52000" x2="46203" y2="52000"/>
                        <a14:foregroundMark x1="49789" y1="60000" x2="49789" y2="60000"/>
                        <a14:foregroundMark x1="42616" y1="60000" x2="42616" y2="60000"/>
                        <a14:foregroundMark x1="41350" y1="60000" x2="41350" y2="60000"/>
                        <a14:foregroundMark x1="62236" y1="60000" x2="62236" y2="60000"/>
                        <a14:foregroundMark x1="62236" y1="48000" x2="62236" y2="48000"/>
                        <a14:foregroundMark x1="68143" y1="48000" x2="68143" y2="48000"/>
                        <a14:foregroundMark x1="72152" y1="48000" x2="72152" y2="48000"/>
                        <a14:foregroundMark x1="75105" y1="42000" x2="75105" y2="42000"/>
                        <a14:foregroundMark x1="78270" y1="50000" x2="78270" y2="50000"/>
                        <a14:foregroundMark x1="81224" y1="52000" x2="81224" y2="52000"/>
                        <a14:foregroundMark x1="87131" y1="54000" x2="87131" y2="54000"/>
                        <a14:foregroundMark x1="90717" y1="50000" x2="90717" y2="50000"/>
                        <a14:foregroundMark x1="94093" y1="44000" x2="94093" y2="44000"/>
                        <a14:foregroundMark x1="96414" y1="54000" x2="96414" y2="54000"/>
                        <a14:foregroundMark x1="85443" y1="66000" x2="85443" y2="66000"/>
                        <a14:foregroundMark x1="65401" y1="76000" x2="65401" y2="76000"/>
                        <a14:foregroundMark x1="65612" y1="58000" x2="65612" y2="58000"/>
                        <a14:foregroundMark x1="60549" y1="70000" x2="60549" y2="70000"/>
                        <a14:foregroundMark x1="52954" y1="58000" x2="52954" y2="58000"/>
                        <a14:foregroundMark x1="54430" y1="74000" x2="54430" y2="74000"/>
                        <a14:foregroundMark x1="3165" y1="66000" x2="3165" y2="66000"/>
                        <a14:foregroundMark x1="1899" y1="54000" x2="1899" y2="54000"/>
                        <a14:foregroundMark x1="2743" y1="50000" x2="2743" y2="50000"/>
                        <a14:foregroundMark x1="4008" y1="44000" x2="5485" y2="38000"/>
                        <a14:foregroundMark x1="1055" y1="78000" x2="10759" y2="76000"/>
                        <a14:foregroundMark x1="10759" y1="76000" x2="11814" y2="76000"/>
                        <a14:foregroundMark x1="633" y1="94000" x2="8439" y2="96000"/>
                        <a14:foregroundMark x1="14135" y1="54000" x2="21308" y2="58000"/>
                        <a14:foregroundMark x1="25316" y1="68000" x2="33122" y2="68000"/>
                        <a14:foregroundMark x1="33122" y1="68000" x2="38186" y2="66000"/>
                        <a14:foregroundMark x1="40295" y1="64000" x2="57384" y2="56000"/>
                        <a14:foregroundMark x1="57384" y1="56000" x2="66456" y2="62000"/>
                        <a14:foregroundMark x1="69409" y1="56000" x2="75105" y2="58000"/>
                        <a14:foregroundMark x1="75105" y1="58000" x2="94515" y2="46000"/>
                        <a14:foregroundMark x1="94515" y1="46000" x2="98312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550" y="7444819"/>
            <a:ext cx="14087301" cy="687821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7185C9-E422-5417-9A2F-7731E28C2097}"/>
              </a:ext>
            </a:extLst>
          </p:cNvPr>
          <p:cNvSpPr txBox="1">
            <a:spLocks/>
          </p:cNvSpPr>
          <p:nvPr/>
        </p:nvSpPr>
        <p:spPr>
          <a:xfrm>
            <a:off x="8135259" y="3203170"/>
            <a:ext cx="5752538" cy="27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rabicPeriod"/>
              <a:defRPr sz="12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3520" indent="0">
              <a:buNone/>
            </a:pPr>
            <a:r>
              <a:rPr lang="en-US" sz="2240" b="1" dirty="0">
                <a:solidFill>
                  <a:schemeClr val="accent1">
                    <a:lumMod val="50000"/>
                  </a:schemeClr>
                </a:solidFill>
              </a:rPr>
              <a:t>Submitted</a:t>
            </a:r>
            <a:r>
              <a:rPr lang="en-US" sz="1920" b="1" dirty="0">
                <a:solidFill>
                  <a:srgbClr val="FFFF00"/>
                </a:solidFill>
              </a:rPr>
              <a:t> </a:t>
            </a:r>
            <a:r>
              <a:rPr lang="en-US" sz="2240" b="1" dirty="0">
                <a:solidFill>
                  <a:schemeClr val="accent1">
                    <a:lumMod val="50000"/>
                  </a:schemeClr>
                </a:solidFill>
              </a:rPr>
              <a:t>To-</a:t>
            </a:r>
          </a:p>
          <a:p>
            <a:pPr marL="223520" indent="0">
              <a:buNone/>
            </a:pPr>
            <a:endParaRPr lang="en-US" sz="224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3520" indent="0">
              <a:buNone/>
            </a:pPr>
            <a:r>
              <a:rPr lang="en-US" sz="1920" dirty="0">
                <a:solidFill>
                  <a:schemeClr val="tx1"/>
                </a:solidFill>
              </a:rPr>
              <a:t>	</a:t>
            </a:r>
          </a:p>
          <a:p>
            <a:pPr marL="223520" indent="0">
              <a:buNone/>
            </a:pP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b="1" dirty="0">
                <a:solidFill>
                  <a:schemeClr val="tx1"/>
                </a:solidFill>
              </a:rPr>
              <a:t>Ferdous Ara</a:t>
            </a:r>
          </a:p>
          <a:p>
            <a:pPr marL="223520" indent="0">
              <a:buNone/>
            </a:pPr>
            <a:r>
              <a:rPr lang="en-US" sz="1920" dirty="0">
                <a:solidFill>
                  <a:schemeClr val="tx1"/>
                </a:solidFill>
              </a:rPr>
              <a:t>	Assistant Professor</a:t>
            </a:r>
          </a:p>
          <a:p>
            <a:pPr marL="223520" indent="0">
              <a:buNone/>
            </a:pPr>
            <a:r>
              <a:rPr lang="en-US" sz="1920" dirty="0">
                <a:solidFill>
                  <a:schemeClr val="tx1"/>
                </a:solidFill>
              </a:rPr>
              <a:t>	Department of 	CSE</a:t>
            </a:r>
          </a:p>
          <a:p>
            <a:pPr marL="223520" indent="0">
              <a:buNone/>
            </a:pPr>
            <a:r>
              <a:rPr lang="en-US" sz="1920" dirty="0">
                <a:solidFill>
                  <a:schemeClr val="tx1"/>
                </a:solidFill>
              </a:rPr>
              <a:t>	BGC Trust University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0563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HTML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building the responsive and interactive user interface.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34434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602361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Powering the backend server and API endpoints.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34434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602361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Storing and managing the class and bus schedule data.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34434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121944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602361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cross-platform mobile app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812977"/>
            <a:ext cx="84273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and Backend Language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840605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67783" y="50703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Language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7783" y="555081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 for rich dynamic web interactions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840605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60018" y="50703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Language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60018" y="5550813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Python, Java for scalable server-side logic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840605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52253" y="5070396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Front and Back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52253" y="5897999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APIs, webhooks, and event-driven architecture for seamless flow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095B1-2ED7-2A90-5E04-E26AC838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7D1382-9335-71DB-A50F-3469A70A61A9}"/>
              </a:ext>
            </a:extLst>
          </p:cNvPr>
          <p:cNvSpPr/>
          <p:nvPr/>
        </p:nvSpPr>
        <p:spPr>
          <a:xfrm>
            <a:off x="2471319" y="326572"/>
            <a:ext cx="9708467" cy="5940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5B7E-8C3E-7A6C-3FA1-210BAA44BE2E}"/>
              </a:ext>
            </a:extLst>
          </p:cNvPr>
          <p:cNvSpPr/>
          <p:nvPr/>
        </p:nvSpPr>
        <p:spPr>
          <a:xfrm>
            <a:off x="2493684" y="570808"/>
            <a:ext cx="10502102" cy="70879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E2734-00FD-4CC9-4FC4-D933A9A1A311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7744735" y="570808"/>
            <a:ext cx="0" cy="70879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16C92E-A4F8-6CD1-0AE6-DCB4C95AFDB4}"/>
              </a:ext>
            </a:extLst>
          </p:cNvPr>
          <p:cNvSpPr/>
          <p:nvPr/>
        </p:nvSpPr>
        <p:spPr>
          <a:xfrm>
            <a:off x="7744735" y="570808"/>
            <a:ext cx="5248181" cy="70879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F3393-E771-2A7D-BC6E-FAA6F64B1F57}"/>
              </a:ext>
            </a:extLst>
          </p:cNvPr>
          <p:cNvSpPr/>
          <p:nvPr/>
        </p:nvSpPr>
        <p:spPr>
          <a:xfrm>
            <a:off x="3114506" y="2150227"/>
            <a:ext cx="3679764" cy="2427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EFBA2-F207-B999-BF29-C2A42DD96435}"/>
              </a:ext>
            </a:extLst>
          </p:cNvPr>
          <p:cNvSpPr/>
          <p:nvPr/>
        </p:nvSpPr>
        <p:spPr>
          <a:xfrm>
            <a:off x="2980043" y="1663621"/>
            <a:ext cx="3742378" cy="1562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chemeClr val="tx1"/>
                </a:solidFill>
              </a:rPr>
              <a:t>Sign In</a:t>
            </a:r>
          </a:p>
          <a:p>
            <a:pPr algn="ctr"/>
            <a:endParaRPr lang="en-US" sz="2160" b="1" dirty="0">
              <a:solidFill>
                <a:schemeClr val="tx1"/>
              </a:solidFill>
            </a:endParaRPr>
          </a:p>
          <a:p>
            <a:pPr algn="ctr"/>
            <a:endParaRPr lang="en-US" sz="2160" dirty="0"/>
          </a:p>
          <a:p>
            <a:pPr algn="ctr"/>
            <a:endParaRPr lang="en-US" sz="2160" dirty="0"/>
          </a:p>
          <a:p>
            <a:pPr algn="ctr"/>
            <a:r>
              <a:rPr lang="en-US" sz="1680" dirty="0">
                <a:solidFill>
                  <a:schemeClr val="tx1"/>
                </a:solidFill>
              </a:rPr>
              <a:t>Or use your account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08C69-E244-A67E-E644-98F9CB2BAF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10" y="2321944"/>
            <a:ext cx="238076" cy="26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7EADD-1B32-8114-66C9-A03F9A68B0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65" y="2345843"/>
            <a:ext cx="262146" cy="262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8DF77-9AD1-2184-B248-6A5BA16A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891" y="2321943"/>
            <a:ext cx="309946" cy="3099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16371C-1052-7DD2-2F1A-DB42E8C3FB4B}"/>
              </a:ext>
            </a:extLst>
          </p:cNvPr>
          <p:cNvSpPr/>
          <p:nvPr/>
        </p:nvSpPr>
        <p:spPr>
          <a:xfrm>
            <a:off x="8456823" y="3065627"/>
            <a:ext cx="3745328" cy="163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40" b="1" dirty="0"/>
              <a:t>Hello, </a:t>
            </a:r>
            <a:r>
              <a:rPr lang="en-US" sz="4320" b="1" dirty="0"/>
              <a:t>Friend!</a:t>
            </a:r>
          </a:p>
          <a:p>
            <a:pPr algn="ctr"/>
            <a:endParaRPr lang="en-US" sz="2160" b="1" dirty="0"/>
          </a:p>
          <a:p>
            <a:pPr algn="ctr"/>
            <a:r>
              <a:rPr lang="en-US" sz="1680" dirty="0"/>
              <a:t>Enter your details and start journey with us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7A75C4-C2CB-59CE-809D-27CA1F1B8031}"/>
              </a:ext>
            </a:extLst>
          </p:cNvPr>
          <p:cNvSpPr/>
          <p:nvPr/>
        </p:nvSpPr>
        <p:spPr>
          <a:xfrm>
            <a:off x="9210739" y="5239769"/>
            <a:ext cx="2216726" cy="4876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SIGUP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C26A68-DAB2-E26F-AE15-3B307FD2D734}"/>
              </a:ext>
            </a:extLst>
          </p:cNvPr>
          <p:cNvSpPr/>
          <p:nvPr/>
        </p:nvSpPr>
        <p:spPr>
          <a:xfrm>
            <a:off x="3427192" y="3627476"/>
            <a:ext cx="3295229" cy="476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BFE4DCB-A660-5919-C795-56F54C58E59A}"/>
              </a:ext>
            </a:extLst>
          </p:cNvPr>
          <p:cNvSpPr/>
          <p:nvPr/>
        </p:nvSpPr>
        <p:spPr>
          <a:xfrm>
            <a:off x="3908484" y="5239769"/>
            <a:ext cx="2216726" cy="54011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SIGN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ED3FC5-6A70-EFD5-83C0-4F66FD3F85BD}"/>
              </a:ext>
            </a:extLst>
          </p:cNvPr>
          <p:cNvSpPr/>
          <p:nvPr/>
        </p:nvSpPr>
        <p:spPr>
          <a:xfrm>
            <a:off x="3424324" y="4337362"/>
            <a:ext cx="3298097" cy="476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Student ID</a:t>
            </a:r>
          </a:p>
        </p:txBody>
      </p:sp>
    </p:spTree>
    <p:extLst>
      <p:ext uri="{BB962C8B-B14F-4D97-AF65-F5344CB8AC3E}">
        <p14:creationId xmlns:p14="http://schemas.microsoft.com/office/powerpoint/2010/main" val="29755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20F9-582B-B349-A69B-5E531D115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A1DE5-9F60-8B9D-3425-691F9F4875E7}"/>
              </a:ext>
            </a:extLst>
          </p:cNvPr>
          <p:cNvSpPr/>
          <p:nvPr/>
        </p:nvSpPr>
        <p:spPr>
          <a:xfrm>
            <a:off x="2471319" y="326572"/>
            <a:ext cx="9708467" cy="5940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925624-2CAB-C661-9C82-2DC6A2FEB869}"/>
              </a:ext>
            </a:extLst>
          </p:cNvPr>
          <p:cNvSpPr/>
          <p:nvPr/>
        </p:nvSpPr>
        <p:spPr>
          <a:xfrm>
            <a:off x="2522465" y="564348"/>
            <a:ext cx="10502102" cy="708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E87A4-9F81-AA60-324E-063BB0CAB446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7773516" y="564348"/>
            <a:ext cx="0" cy="70879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A4A-CCC9-1B2A-2C21-3B02E6D476DC}"/>
              </a:ext>
            </a:extLst>
          </p:cNvPr>
          <p:cNvSpPr/>
          <p:nvPr/>
        </p:nvSpPr>
        <p:spPr>
          <a:xfrm>
            <a:off x="2525335" y="570808"/>
            <a:ext cx="5248181" cy="7087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36E19-41BA-275A-3ED8-E52DD507E965}"/>
              </a:ext>
            </a:extLst>
          </p:cNvPr>
          <p:cNvSpPr/>
          <p:nvPr/>
        </p:nvSpPr>
        <p:spPr>
          <a:xfrm>
            <a:off x="3114506" y="2150227"/>
            <a:ext cx="3679764" cy="2427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40" b="1" dirty="0"/>
              <a:t>Welcome Back!</a:t>
            </a:r>
          </a:p>
          <a:p>
            <a:pPr algn="ctr"/>
            <a:r>
              <a:rPr lang="en-US" sz="1680" b="1" dirty="0"/>
              <a:t>To keep connected with us please login with your personal info</a:t>
            </a:r>
            <a:endParaRPr lang="en-US" sz="1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20D71D-41B1-F0A4-25CF-C31C61A45B2B}"/>
              </a:ext>
            </a:extLst>
          </p:cNvPr>
          <p:cNvSpPr/>
          <p:nvPr/>
        </p:nvSpPr>
        <p:spPr>
          <a:xfrm>
            <a:off x="4034447" y="5145459"/>
            <a:ext cx="1839883" cy="55418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/>
              <a:t>SIGN 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ED0B3-A6FB-018A-5432-3336A80CDD47}"/>
              </a:ext>
            </a:extLst>
          </p:cNvPr>
          <p:cNvSpPr/>
          <p:nvPr/>
        </p:nvSpPr>
        <p:spPr>
          <a:xfrm>
            <a:off x="8362688" y="1662546"/>
            <a:ext cx="3742378" cy="1562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chemeClr val="tx1"/>
                </a:solidFill>
              </a:rPr>
              <a:t>Create</a:t>
            </a:r>
            <a:r>
              <a:rPr lang="en-US" sz="2160" b="1" dirty="0">
                <a:solidFill>
                  <a:schemeClr val="tx1"/>
                </a:solidFill>
              </a:rPr>
              <a:t> </a:t>
            </a:r>
            <a:r>
              <a:rPr lang="en-US" sz="4320" b="1" dirty="0">
                <a:solidFill>
                  <a:schemeClr val="tx1"/>
                </a:solidFill>
              </a:rPr>
              <a:t>Account</a:t>
            </a:r>
          </a:p>
          <a:p>
            <a:pPr algn="ctr"/>
            <a:endParaRPr lang="en-US" sz="2160" b="1" dirty="0">
              <a:solidFill>
                <a:schemeClr val="tx1"/>
              </a:solidFill>
            </a:endParaRPr>
          </a:p>
          <a:p>
            <a:pPr algn="ctr"/>
            <a:endParaRPr lang="en-US" sz="2160" dirty="0"/>
          </a:p>
          <a:p>
            <a:pPr algn="ctr"/>
            <a:endParaRPr lang="en-US" sz="2160" dirty="0"/>
          </a:p>
          <a:p>
            <a:pPr algn="ctr"/>
            <a:r>
              <a:rPr lang="en-US" sz="1680" dirty="0">
                <a:solidFill>
                  <a:schemeClr val="tx1"/>
                </a:solidFill>
              </a:rPr>
              <a:t>Or use your email for registration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4A63F-911B-0F57-237D-E2A4854B32E3}"/>
              </a:ext>
            </a:extLst>
          </p:cNvPr>
          <p:cNvSpPr/>
          <p:nvPr/>
        </p:nvSpPr>
        <p:spPr>
          <a:xfrm>
            <a:off x="8362689" y="3700076"/>
            <a:ext cx="3742376" cy="40826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F342E2-1874-D682-3C34-A3B00AFB8864}"/>
              </a:ext>
            </a:extLst>
          </p:cNvPr>
          <p:cNvSpPr/>
          <p:nvPr/>
        </p:nvSpPr>
        <p:spPr>
          <a:xfrm>
            <a:off x="8362688" y="4248128"/>
            <a:ext cx="3742376" cy="40826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Student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B1233A-AFCD-A534-2F26-87B1796E7937}"/>
              </a:ext>
            </a:extLst>
          </p:cNvPr>
          <p:cNvSpPr/>
          <p:nvPr/>
        </p:nvSpPr>
        <p:spPr>
          <a:xfrm>
            <a:off x="8362686" y="5283476"/>
            <a:ext cx="1764871" cy="4082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2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Semester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6D0126-7647-2D48-E302-CC3EF8B0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68" y="2408030"/>
            <a:ext cx="238076" cy="26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C1EE3-29E4-7434-C423-C944D24A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859" y="2410838"/>
            <a:ext cx="262146" cy="262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C3A9A7-03A8-F672-7E34-1F13CB237E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84" y="2385534"/>
            <a:ext cx="309946" cy="3099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825E425-877C-8F70-7F2E-8BEE924FA260}"/>
              </a:ext>
            </a:extLst>
          </p:cNvPr>
          <p:cNvGrpSpPr/>
          <p:nvPr/>
        </p:nvGrpSpPr>
        <p:grpSpPr>
          <a:xfrm>
            <a:off x="10318862" y="5305976"/>
            <a:ext cx="1786200" cy="408264"/>
            <a:chOff x="8599052" y="4421647"/>
            <a:chExt cx="1488500" cy="3402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EAF9FC-8823-52D8-56F8-1D45851F1BE8}"/>
                </a:ext>
              </a:extLst>
            </p:cNvPr>
            <p:cNvSpPr/>
            <p:nvPr/>
          </p:nvSpPr>
          <p:spPr>
            <a:xfrm>
              <a:off x="8599052" y="4421647"/>
              <a:ext cx="1488500" cy="34022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100000">
                  <a:schemeClr val="bg2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160" dirty="0">
                  <a:solidFill>
                    <a:schemeClr val="bg1">
                      <a:lumMod val="75000"/>
                    </a:schemeClr>
                  </a:solidFill>
                </a:rPr>
                <a:t>Section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7F05FA1-6156-FEBF-67E7-1DE51F8BDC13}"/>
                </a:ext>
              </a:extLst>
            </p:cNvPr>
            <p:cNvSpPr/>
            <p:nvPr/>
          </p:nvSpPr>
          <p:spPr>
            <a:xfrm rot="10800000">
              <a:off x="9866070" y="4608965"/>
              <a:ext cx="168412" cy="13019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C47D778-F523-97EF-382F-3712EFA0CC1F}"/>
              </a:ext>
            </a:extLst>
          </p:cNvPr>
          <p:cNvSpPr/>
          <p:nvPr/>
        </p:nvSpPr>
        <p:spPr>
          <a:xfrm>
            <a:off x="9149283" y="6000754"/>
            <a:ext cx="2216726" cy="487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SIGNUP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C2B0D-1456-8861-D4AC-65488CAF09C4}"/>
              </a:ext>
            </a:extLst>
          </p:cNvPr>
          <p:cNvSpPr/>
          <p:nvPr/>
        </p:nvSpPr>
        <p:spPr>
          <a:xfrm>
            <a:off x="8362687" y="4756771"/>
            <a:ext cx="3742376" cy="40826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>
                <a:solidFill>
                  <a:schemeClr val="bg1">
                    <a:lumMod val="75000"/>
                  </a:schemeClr>
                </a:solidFill>
              </a:rPr>
              <a:t>Department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0AC8073-C460-7CE7-8F1E-CEB8FFB09E5E}"/>
              </a:ext>
            </a:extLst>
          </p:cNvPr>
          <p:cNvSpPr/>
          <p:nvPr/>
        </p:nvSpPr>
        <p:spPr>
          <a:xfrm rot="10800000">
            <a:off x="11738237" y="4869216"/>
            <a:ext cx="202094" cy="1562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9341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D44D-8A48-B758-2034-DF62EAF5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9883A2-0DCF-8AF0-39E4-3523A9E91281}"/>
              </a:ext>
            </a:extLst>
          </p:cNvPr>
          <p:cNvSpPr/>
          <p:nvPr/>
        </p:nvSpPr>
        <p:spPr>
          <a:xfrm>
            <a:off x="2471319" y="326572"/>
            <a:ext cx="9708467" cy="5940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A4042-8CCB-351D-0D8B-5E367E9CA18B}"/>
              </a:ext>
            </a:extLst>
          </p:cNvPr>
          <p:cNvSpPr/>
          <p:nvPr/>
        </p:nvSpPr>
        <p:spPr>
          <a:xfrm>
            <a:off x="2490814" y="570808"/>
            <a:ext cx="10502102" cy="7087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5F9D94-0509-22BF-8715-8B376490B4D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7741865" y="570808"/>
            <a:ext cx="0" cy="70879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0C1C4-073E-5AA9-A74A-7B2433EE8B6E}"/>
              </a:ext>
            </a:extLst>
          </p:cNvPr>
          <p:cNvSpPr/>
          <p:nvPr/>
        </p:nvSpPr>
        <p:spPr>
          <a:xfrm>
            <a:off x="2490814" y="570808"/>
            <a:ext cx="10502102" cy="981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/>
              <a:t>	</a:t>
            </a:r>
            <a:r>
              <a:rPr lang="en-US" sz="2400" b="1" dirty="0"/>
              <a:t>USER NAME</a:t>
            </a:r>
            <a:r>
              <a:rPr lang="en-US" sz="2160" dirty="0"/>
              <a:t>					         Sign out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BBE54C-CB20-832E-3BCE-604D794A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19" y="779867"/>
            <a:ext cx="563827" cy="563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AADCFB-8FEF-A775-F3BC-448CF8A66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3302" r="3541"/>
          <a:stretch/>
        </p:blipFill>
        <p:spPr>
          <a:xfrm>
            <a:off x="12008716" y="620339"/>
            <a:ext cx="840748" cy="8828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6D90D6-2F61-3659-0898-153823C8E49D}"/>
              </a:ext>
            </a:extLst>
          </p:cNvPr>
          <p:cNvSpPr/>
          <p:nvPr/>
        </p:nvSpPr>
        <p:spPr>
          <a:xfrm>
            <a:off x="6073966" y="586049"/>
            <a:ext cx="2823210" cy="981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Monday</a:t>
            </a:r>
          </a:p>
          <a:p>
            <a:pPr algn="ctr"/>
            <a:r>
              <a:rPr lang="en-US" sz="216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Feb 12,24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0015F6-CF87-E71C-6F36-B57F3250F267}"/>
              </a:ext>
            </a:extLst>
          </p:cNvPr>
          <p:cNvCxnSpPr>
            <a:cxnSpLocks/>
          </p:cNvCxnSpPr>
          <p:nvPr/>
        </p:nvCxnSpPr>
        <p:spPr>
          <a:xfrm>
            <a:off x="2490814" y="4416552"/>
            <a:ext cx="10502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B4ADBC2-073B-B61E-E660-84DCEB49ACAE}"/>
              </a:ext>
            </a:extLst>
          </p:cNvPr>
          <p:cNvGraphicFramePr>
            <a:graphicFrameLocks noGrp="1"/>
          </p:cNvGraphicFramePr>
          <p:nvPr/>
        </p:nvGraphicFramePr>
        <p:xfrm>
          <a:off x="2490811" y="1567995"/>
          <a:ext cx="10502100" cy="30154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0350">
                  <a:extLst>
                    <a:ext uri="{9D8B030D-6E8A-4147-A177-3AD203B41FA5}">
                      <a16:colId xmlns:a16="http://schemas.microsoft.com/office/drawing/2014/main" val="1589179265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3514840421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2139241154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3254053605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1060733933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857275415"/>
                    </a:ext>
                  </a:extLst>
                </a:gridCol>
              </a:tblGrid>
              <a:tr h="502573">
                <a:tc>
                  <a:txBody>
                    <a:bodyPr/>
                    <a:lstStyle/>
                    <a:p>
                      <a:r>
                        <a:rPr lang="en-US" sz="2200" b="1" dirty="0"/>
                        <a:t>09:30–10:20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10:25-11:15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11:20-12:10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12:15-01:05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01:10-02:00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02:05-02:55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32475"/>
                  </a:ext>
                </a:extLst>
              </a:tr>
              <a:tr h="50257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MP (SRM) – 215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SAD (FA) - 223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MP LAB (SRM) – 126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DC (TS) – 223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281578"/>
                  </a:ext>
                </a:extLst>
              </a:tr>
              <a:tr h="502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MP(SRM)-223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C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SAD(FA)-126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7F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OS(MB) -233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CD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DBMS(MUE) - 233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C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504419"/>
                  </a:ext>
                </a:extLst>
              </a:tr>
              <a:tr h="50257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OS(MB)-118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OS LAB(BRC) -121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OS(MB) – 233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BLL (AB) -228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SAD (FA) -221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845338"/>
                  </a:ext>
                </a:extLst>
              </a:tr>
              <a:tr h="502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SDP-1 (FA)-221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DBMS(MUE) – 215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DC (TS)-131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DBMS LAB (MUE)- 118</a:t>
                      </a:r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6438" marR="116438" marT="58219" marB="58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536376"/>
                  </a:ext>
                </a:extLst>
              </a:tr>
              <a:tr h="502573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39726" marR="139726" marT="69863" marB="69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826611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43CCFC9B-1299-9192-6F4D-69A7D50EA10A}"/>
              </a:ext>
            </a:extLst>
          </p:cNvPr>
          <p:cNvSpPr/>
          <p:nvPr/>
        </p:nvSpPr>
        <p:spPr>
          <a:xfrm>
            <a:off x="2471319" y="4596146"/>
            <a:ext cx="10502104" cy="535926"/>
          </a:xfrm>
          <a:prstGeom prst="rect">
            <a:avLst/>
          </a:prstGeom>
          <a:solidFill>
            <a:srgbClr val="214D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b="1" dirty="0">
                <a:latin typeface="Bahnschrift SemiBold" panose="020B0502040204020203" pitchFamily="34" charset="0"/>
              </a:rPr>
              <a:t>TRANSPORTS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02D8063-FE50-B4AA-C1F8-0A51A66BD3F1}"/>
              </a:ext>
            </a:extLst>
          </p:cNvPr>
          <p:cNvSpPr/>
          <p:nvPr/>
        </p:nvSpPr>
        <p:spPr>
          <a:xfrm>
            <a:off x="2937510" y="5680711"/>
            <a:ext cx="2308853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CHANDGAON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7B560D0-8937-E6E2-AE88-C59A6FDF66EA}"/>
              </a:ext>
            </a:extLst>
          </p:cNvPr>
          <p:cNvSpPr/>
          <p:nvPr/>
        </p:nvSpPr>
        <p:spPr>
          <a:xfrm>
            <a:off x="6477679" y="5696327"/>
            <a:ext cx="2308853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OXYGEN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F53E1DA-B3A2-109E-0693-9926C4AA9F1D}"/>
              </a:ext>
            </a:extLst>
          </p:cNvPr>
          <p:cNvSpPr/>
          <p:nvPr/>
        </p:nvSpPr>
        <p:spPr>
          <a:xfrm>
            <a:off x="9841232" y="5696327"/>
            <a:ext cx="2418328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GEC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F334457-7B3A-7D4E-9EFC-92CE8B0768E1}"/>
              </a:ext>
            </a:extLst>
          </p:cNvPr>
          <p:cNvSpPr/>
          <p:nvPr/>
        </p:nvSpPr>
        <p:spPr>
          <a:xfrm>
            <a:off x="2939737" y="6749375"/>
            <a:ext cx="2308853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AGRABAD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461532-7C24-6F54-3C1D-2A05A836C6DD}"/>
              </a:ext>
            </a:extLst>
          </p:cNvPr>
          <p:cNvSpPr/>
          <p:nvPr/>
        </p:nvSpPr>
        <p:spPr>
          <a:xfrm>
            <a:off x="9841232" y="6764992"/>
            <a:ext cx="2503168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160" b="1" dirty="0">
                <a:solidFill>
                  <a:srgbClr val="E4E6EB"/>
                </a:solidFill>
                <a:latin typeface="Segoe UI Historic" panose="020B0502040204020203" pitchFamily="34" charset="0"/>
              </a:rPr>
              <a:t> </a:t>
            </a:r>
            <a:r>
              <a:rPr lang="en-US" dirty="0"/>
              <a:t>KAPTAI Rastar MATHA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99FA1AB-DF16-6B23-1707-C6AC8F942C73}"/>
              </a:ext>
            </a:extLst>
          </p:cNvPr>
          <p:cNvSpPr/>
          <p:nvPr/>
        </p:nvSpPr>
        <p:spPr>
          <a:xfrm>
            <a:off x="6477679" y="6722776"/>
            <a:ext cx="2308853" cy="535926"/>
          </a:xfrm>
          <a:prstGeom prst="roundRect">
            <a:avLst>
              <a:gd name="adj" fmla="val 50000"/>
            </a:avLst>
          </a:prstGeom>
          <a:solidFill>
            <a:srgbClr val="01A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New MARKET</a:t>
            </a:r>
          </a:p>
        </p:txBody>
      </p:sp>
    </p:spTree>
    <p:extLst>
      <p:ext uri="{BB962C8B-B14F-4D97-AF65-F5344CB8AC3E}">
        <p14:creationId xmlns:p14="http://schemas.microsoft.com/office/powerpoint/2010/main" val="405406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31543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Streamlined Experience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will provide students with a seamless and efficient way to manage their academic and transportation needs.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Planning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 and personalized schedules will help students better plan their day and commute.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30852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Convenience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will have all the information they need at their fingertips, reducing stress and improving their overall academic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  <a:solidFill>
            <a:srgbClr val="0877CB"/>
          </a:solidFill>
        </p:spPr>
      </p:pic>
      <p:sp>
        <p:nvSpPr>
          <p:cNvPr id="5" name="Text 2"/>
          <p:cNvSpPr/>
          <p:nvPr/>
        </p:nvSpPr>
        <p:spPr>
          <a:xfrm>
            <a:off x="833199" y="257901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Class Routine and Bus Scheduler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30101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system will provide a flexible class schedule and real-time updates on bus arrivals and departures to help students seamlessly navigate their day.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27839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70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Motivational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7579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90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by Passion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370790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strong drive to create innovative solutions that make a real difference.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7579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904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Spirit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37090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Fostering a culture of teamwork and shared knowledge to achieve greater impact.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7579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90492"/>
            <a:ext cx="29537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Thriving on Challenges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37090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Motivated by the opportunity to tackle complex technical problems and push the boundaries of what's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1214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Contribution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2260163"/>
            <a:ext cx="2592348" cy="16021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4139922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Dedicated Effort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4620339"/>
            <a:ext cx="259234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development team will contribute their expertise and passion to create a dynamic, user-friendly application that seamlessly integrates class schedules, bus routes, and real-time updates.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67" y="2260163"/>
            <a:ext cx="2592348" cy="16021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967" y="4139922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Collaborative Approach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6018967" y="4620339"/>
            <a:ext cx="259234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team will work closely with stakeholders to gather feedback, identify pain points, and craft innovative solutions that meet the evolving needs of students and faculty.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570" y="2260163"/>
            <a:ext cx="2592348" cy="160210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44570" y="4139922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Ongoing Improvement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8944570" y="4620339"/>
            <a:ext cx="259234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application will be continuously refined and enhanced based on user insights, ensuring it remains a valuable and indispensable tool for the campus community.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2486144"/>
            <a:ext cx="44410" cy="428482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887444"/>
            <a:ext cx="777597" cy="4441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9" name="Text 6"/>
          <p:cNvSpPr/>
          <p:nvPr/>
        </p:nvSpPr>
        <p:spPr>
          <a:xfrm>
            <a:off x="4755297" y="2701409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Planning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requirements, define scope, and create a project roadmap.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389775"/>
            <a:ext cx="777597" cy="4441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4" name="Text 11"/>
          <p:cNvSpPr/>
          <p:nvPr/>
        </p:nvSpPr>
        <p:spPr>
          <a:xfrm>
            <a:off x="4731960" y="420374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 the system and develop wireframes and mockups.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5892105"/>
            <a:ext cx="777597" cy="4441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9" name="Text 16"/>
          <p:cNvSpPr/>
          <p:nvPr/>
        </p:nvSpPr>
        <p:spPr>
          <a:xfrm>
            <a:off x="4733985" y="57060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the frontend and backend components using agile methodology.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Conceptual Model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Student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Able to view their class schedule, bus timetables, and receive real-time updates.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scheduling that can adapt to changes in the academic calendar.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 of bus arrivals and departures to help students plan their commute.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803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Requirements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0815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7" name="Text 4"/>
          <p:cNvSpPr/>
          <p:nvPr/>
        </p:nvSpPr>
        <p:spPr>
          <a:xfrm>
            <a:off x="1014413" y="4123253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class schedule, real-time bus updates, and receive notifications.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40815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1" name="Text 8"/>
          <p:cNvSpPr/>
          <p:nvPr/>
        </p:nvSpPr>
        <p:spPr>
          <a:xfrm>
            <a:off x="5755362" y="4123253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Non-Functional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Scalable, user-friendly, and secure with data privacy.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3170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Wireframes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7041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806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 Schedule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28697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can view their daily and weekly class schedules.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7041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8066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 Tracker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287095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 on bus locations and estimated arrival times.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87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Mockup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37510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1596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will have a clean, user-friendly design to enhance the student experience.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37510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1596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Design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will be optimized for both desktop and mobile devices.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322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Experience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can customize the app to their preferences and schedules.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notifications on class changes and bus arrival/departure times.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780</Words>
  <Application>Microsoft Office PowerPoint</Application>
  <PresentationFormat>Custom</PresentationFormat>
  <Paragraphs>158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Bahnschrift Light</vt:lpstr>
      <vt:lpstr>Bahnschrift SemiBold</vt:lpstr>
      <vt:lpstr>Fredoka One</vt:lpstr>
      <vt:lpstr>Inter</vt:lpstr>
      <vt:lpstr>Patrick Hand</vt:lpstr>
      <vt:lpstr>Roboto</vt:lpstr>
      <vt:lpstr>Roboto Slab</vt:lpstr>
      <vt:lpstr>Segoe UI Historic</vt:lpstr>
      <vt:lpstr>Office Theme</vt:lpstr>
      <vt:lpstr>Dynamic Class Routine and Bus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Ekthiar Uddin</cp:lastModifiedBy>
  <cp:revision>5</cp:revision>
  <dcterms:created xsi:type="dcterms:W3CDTF">2024-05-04T15:45:27Z</dcterms:created>
  <dcterms:modified xsi:type="dcterms:W3CDTF">2024-05-30T01:46:20Z</dcterms:modified>
</cp:coreProperties>
</file>